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2" r:id="rId3"/>
  </p:sldMasterIdLst>
  <p:notesMasterIdLst>
    <p:notesMasterId r:id="rId18"/>
  </p:notesMasterIdLst>
  <p:sldIdLst>
    <p:sldId id="288" r:id="rId4"/>
    <p:sldId id="296" r:id="rId5"/>
    <p:sldId id="320" r:id="rId6"/>
    <p:sldId id="321" r:id="rId7"/>
    <p:sldId id="322" r:id="rId8"/>
    <p:sldId id="323" r:id="rId9"/>
    <p:sldId id="328" r:id="rId10"/>
    <p:sldId id="324" r:id="rId11"/>
    <p:sldId id="325" r:id="rId12"/>
    <p:sldId id="327" r:id="rId13"/>
    <p:sldId id="330" r:id="rId14"/>
    <p:sldId id="331" r:id="rId15"/>
    <p:sldId id="319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2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7567D-0117-4F18-A6A7-AC477F4D7AA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E4570-BF92-4A64-9211-ABA3FDB7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1447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C401D-A115-4270-97C6-1070CDD95B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7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1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1000-4397-43E9-B853-4C58E1536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3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1000-4397-43E9-B853-4C58E1536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8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1000-4397-43E9-B853-4C58E1536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77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1000-4397-43E9-B853-4C58E1536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6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1000-4397-43E9-B853-4C58E1536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3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1000-4397-43E9-B853-4C58E1536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9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3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8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71105ECC-05DB-4A25-8E6A-E61FCA6F56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40"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35A56C03-FDBE-437B-B3E2-8C9625E2827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marL="0" marR="0" lvl="0" indent="0" algn="ctr" defTabSz="121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1366" y="136528"/>
            <a:ext cx="11873753" cy="658495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marL="0" marR="0" lvl="0" indent="0" algn="ctr" defTabSz="121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0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5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8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4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1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172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3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89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8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17" indent="0">
              <a:buNone/>
              <a:defRPr sz="2667" b="1"/>
            </a:lvl2pPr>
            <a:lvl3pPr marL="1217240" indent="0">
              <a:buNone/>
              <a:defRPr sz="2400" b="1"/>
            </a:lvl3pPr>
            <a:lvl4pPr marL="1825860" indent="0">
              <a:buNone/>
              <a:defRPr sz="2133" b="1"/>
            </a:lvl4pPr>
            <a:lvl5pPr marL="2434483" indent="0">
              <a:buNone/>
              <a:defRPr sz="2133" b="1"/>
            </a:lvl5pPr>
            <a:lvl6pPr marL="3043108" indent="0">
              <a:buNone/>
              <a:defRPr sz="2133" b="1"/>
            </a:lvl6pPr>
            <a:lvl7pPr marL="3651721" indent="0">
              <a:buNone/>
              <a:defRPr sz="2133" b="1"/>
            </a:lvl7pPr>
            <a:lvl8pPr marL="4260341" indent="0">
              <a:buNone/>
              <a:defRPr sz="2133" b="1"/>
            </a:lvl8pPr>
            <a:lvl9pPr marL="48689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17" indent="0">
              <a:buNone/>
              <a:defRPr sz="2667" b="1"/>
            </a:lvl2pPr>
            <a:lvl3pPr marL="1217240" indent="0">
              <a:buNone/>
              <a:defRPr sz="2400" b="1"/>
            </a:lvl3pPr>
            <a:lvl4pPr marL="1825860" indent="0">
              <a:buNone/>
              <a:defRPr sz="2133" b="1"/>
            </a:lvl4pPr>
            <a:lvl5pPr marL="2434483" indent="0">
              <a:buNone/>
              <a:defRPr sz="2133" b="1"/>
            </a:lvl5pPr>
            <a:lvl6pPr marL="3043108" indent="0">
              <a:buNone/>
              <a:defRPr sz="2133" b="1"/>
            </a:lvl6pPr>
            <a:lvl7pPr marL="3651721" indent="0">
              <a:buNone/>
              <a:defRPr sz="2133" b="1"/>
            </a:lvl7pPr>
            <a:lvl8pPr marL="4260341" indent="0">
              <a:buNone/>
              <a:defRPr sz="2133" b="1"/>
            </a:lvl8pPr>
            <a:lvl9pPr marL="48689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7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85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17" indent="0">
              <a:buNone/>
              <a:defRPr sz="1600"/>
            </a:lvl2pPr>
            <a:lvl3pPr marL="1217240" indent="0">
              <a:buNone/>
              <a:defRPr sz="1333"/>
            </a:lvl3pPr>
            <a:lvl4pPr marL="1825860" indent="0">
              <a:buNone/>
              <a:defRPr sz="1200"/>
            </a:lvl4pPr>
            <a:lvl5pPr marL="2434483" indent="0">
              <a:buNone/>
              <a:defRPr sz="1200"/>
            </a:lvl5pPr>
            <a:lvl6pPr marL="3043108" indent="0">
              <a:buNone/>
              <a:defRPr sz="1200"/>
            </a:lvl6pPr>
            <a:lvl7pPr marL="3651721" indent="0">
              <a:buNone/>
              <a:defRPr sz="1200"/>
            </a:lvl7pPr>
            <a:lvl8pPr marL="4260341" indent="0">
              <a:buNone/>
              <a:defRPr sz="1200"/>
            </a:lvl8pPr>
            <a:lvl9pPr marL="48689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17" indent="0">
              <a:buNone/>
              <a:defRPr sz="3733"/>
            </a:lvl2pPr>
            <a:lvl3pPr marL="1217240" indent="0">
              <a:buNone/>
              <a:defRPr sz="3200"/>
            </a:lvl3pPr>
            <a:lvl4pPr marL="1825860" indent="0">
              <a:buNone/>
              <a:defRPr sz="2667"/>
            </a:lvl4pPr>
            <a:lvl5pPr marL="2434483" indent="0">
              <a:buNone/>
              <a:defRPr sz="2667"/>
            </a:lvl5pPr>
            <a:lvl6pPr marL="3043108" indent="0">
              <a:buNone/>
              <a:defRPr sz="2667"/>
            </a:lvl6pPr>
            <a:lvl7pPr marL="3651721" indent="0">
              <a:buNone/>
              <a:defRPr sz="2667"/>
            </a:lvl7pPr>
            <a:lvl8pPr marL="4260341" indent="0">
              <a:buNone/>
              <a:defRPr sz="2667"/>
            </a:lvl8pPr>
            <a:lvl9pPr marL="4868961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17" indent="0">
              <a:buNone/>
              <a:defRPr sz="1600"/>
            </a:lvl2pPr>
            <a:lvl3pPr marL="1217240" indent="0">
              <a:buNone/>
              <a:defRPr sz="1333"/>
            </a:lvl3pPr>
            <a:lvl4pPr marL="1825860" indent="0">
              <a:buNone/>
              <a:defRPr sz="1200"/>
            </a:lvl4pPr>
            <a:lvl5pPr marL="2434483" indent="0">
              <a:buNone/>
              <a:defRPr sz="1200"/>
            </a:lvl5pPr>
            <a:lvl6pPr marL="3043108" indent="0">
              <a:buNone/>
              <a:defRPr sz="1200"/>
            </a:lvl6pPr>
            <a:lvl7pPr marL="3651721" indent="0">
              <a:buNone/>
              <a:defRPr sz="1200"/>
            </a:lvl7pPr>
            <a:lvl8pPr marL="4260341" indent="0">
              <a:buNone/>
              <a:defRPr sz="1200"/>
            </a:lvl8pPr>
            <a:lvl9pPr marL="48689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3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97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07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71105ECC-05DB-4A25-8E6A-E61FCA6F56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40"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35A56C03-FDBE-437B-B3E2-8C9625E2827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marL="0" marR="0" lvl="0" indent="0" algn="ctr" defTabSz="121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1366" y="136528"/>
            <a:ext cx="11873753" cy="658495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marL="0" marR="0" lvl="0" indent="0" algn="ctr" defTabSz="121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7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2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8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4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1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172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3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89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65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04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8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7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17" indent="0">
              <a:buNone/>
              <a:defRPr sz="2667" b="1"/>
            </a:lvl2pPr>
            <a:lvl3pPr marL="1217240" indent="0">
              <a:buNone/>
              <a:defRPr sz="2400" b="1"/>
            </a:lvl3pPr>
            <a:lvl4pPr marL="1825860" indent="0">
              <a:buNone/>
              <a:defRPr sz="2133" b="1"/>
            </a:lvl4pPr>
            <a:lvl5pPr marL="2434483" indent="0">
              <a:buNone/>
              <a:defRPr sz="2133" b="1"/>
            </a:lvl5pPr>
            <a:lvl6pPr marL="3043108" indent="0">
              <a:buNone/>
              <a:defRPr sz="2133" b="1"/>
            </a:lvl6pPr>
            <a:lvl7pPr marL="3651721" indent="0">
              <a:buNone/>
              <a:defRPr sz="2133" b="1"/>
            </a:lvl7pPr>
            <a:lvl8pPr marL="4260341" indent="0">
              <a:buNone/>
              <a:defRPr sz="2133" b="1"/>
            </a:lvl8pPr>
            <a:lvl9pPr marL="48689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17" indent="0">
              <a:buNone/>
              <a:defRPr sz="2667" b="1"/>
            </a:lvl2pPr>
            <a:lvl3pPr marL="1217240" indent="0">
              <a:buNone/>
              <a:defRPr sz="2400" b="1"/>
            </a:lvl3pPr>
            <a:lvl4pPr marL="1825860" indent="0">
              <a:buNone/>
              <a:defRPr sz="2133" b="1"/>
            </a:lvl4pPr>
            <a:lvl5pPr marL="2434483" indent="0">
              <a:buNone/>
              <a:defRPr sz="2133" b="1"/>
            </a:lvl5pPr>
            <a:lvl6pPr marL="3043108" indent="0">
              <a:buNone/>
              <a:defRPr sz="2133" b="1"/>
            </a:lvl6pPr>
            <a:lvl7pPr marL="3651721" indent="0">
              <a:buNone/>
              <a:defRPr sz="2133" b="1"/>
            </a:lvl7pPr>
            <a:lvl8pPr marL="4260341" indent="0">
              <a:buNone/>
              <a:defRPr sz="2133" b="1"/>
            </a:lvl8pPr>
            <a:lvl9pPr marL="48689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17" indent="0">
              <a:buNone/>
              <a:defRPr sz="1600"/>
            </a:lvl2pPr>
            <a:lvl3pPr marL="1217240" indent="0">
              <a:buNone/>
              <a:defRPr sz="1333"/>
            </a:lvl3pPr>
            <a:lvl4pPr marL="1825860" indent="0">
              <a:buNone/>
              <a:defRPr sz="1200"/>
            </a:lvl4pPr>
            <a:lvl5pPr marL="2434483" indent="0">
              <a:buNone/>
              <a:defRPr sz="1200"/>
            </a:lvl5pPr>
            <a:lvl6pPr marL="3043108" indent="0">
              <a:buNone/>
              <a:defRPr sz="1200"/>
            </a:lvl6pPr>
            <a:lvl7pPr marL="3651721" indent="0">
              <a:buNone/>
              <a:defRPr sz="1200"/>
            </a:lvl7pPr>
            <a:lvl8pPr marL="4260341" indent="0">
              <a:buNone/>
              <a:defRPr sz="1200"/>
            </a:lvl8pPr>
            <a:lvl9pPr marL="48689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9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17" indent="0">
              <a:buNone/>
              <a:defRPr sz="3733"/>
            </a:lvl2pPr>
            <a:lvl3pPr marL="1217240" indent="0">
              <a:buNone/>
              <a:defRPr sz="3200"/>
            </a:lvl3pPr>
            <a:lvl4pPr marL="1825860" indent="0">
              <a:buNone/>
              <a:defRPr sz="2667"/>
            </a:lvl4pPr>
            <a:lvl5pPr marL="2434483" indent="0">
              <a:buNone/>
              <a:defRPr sz="2667"/>
            </a:lvl5pPr>
            <a:lvl6pPr marL="3043108" indent="0">
              <a:buNone/>
              <a:defRPr sz="2667"/>
            </a:lvl6pPr>
            <a:lvl7pPr marL="3651721" indent="0">
              <a:buNone/>
              <a:defRPr sz="2667"/>
            </a:lvl7pPr>
            <a:lvl8pPr marL="4260341" indent="0">
              <a:buNone/>
              <a:defRPr sz="2667"/>
            </a:lvl8pPr>
            <a:lvl9pPr marL="4868961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17" indent="0">
              <a:buNone/>
              <a:defRPr sz="1600"/>
            </a:lvl2pPr>
            <a:lvl3pPr marL="1217240" indent="0">
              <a:buNone/>
              <a:defRPr sz="1333"/>
            </a:lvl3pPr>
            <a:lvl4pPr marL="1825860" indent="0">
              <a:buNone/>
              <a:defRPr sz="1200"/>
            </a:lvl4pPr>
            <a:lvl5pPr marL="2434483" indent="0">
              <a:buNone/>
              <a:defRPr sz="1200"/>
            </a:lvl5pPr>
            <a:lvl6pPr marL="3043108" indent="0">
              <a:buNone/>
              <a:defRPr sz="1200"/>
            </a:lvl6pPr>
            <a:lvl7pPr marL="3651721" indent="0">
              <a:buNone/>
              <a:defRPr sz="1200"/>
            </a:lvl7pPr>
            <a:lvl8pPr marL="4260341" indent="0">
              <a:buNone/>
              <a:defRPr sz="1200"/>
            </a:lvl8pPr>
            <a:lvl9pPr marL="48689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7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0" tIns="45650" rIns="91300" bIns="4565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0" tIns="45650" rIns="91300" bIns="45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00" tIns="45650" rIns="91300" bIns="4565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00" tIns="45650" rIns="91300" bIns="4565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00" tIns="45650" rIns="91300" bIns="4565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12172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2" indent="-456462" algn="l" defTabSz="12172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009" indent="-380388" algn="l" defTabSz="12172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558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73" indent="-304307" algn="l" defTabSz="12172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8796" indent="-304307" algn="l" defTabSz="12172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411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034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4653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271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17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6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83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08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2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4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6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0" tIns="45650" rIns="91300" bIns="4565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0" tIns="45650" rIns="91300" bIns="45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00" tIns="45650" rIns="91300" bIns="4565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0"/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19/03/2025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00" tIns="45650" rIns="91300" bIns="4565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00" tIns="45650" rIns="91300" bIns="4565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0"/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724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12172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2" indent="-456462" algn="l" defTabSz="12172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009" indent="-380388" algn="l" defTabSz="12172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558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73" indent="-304307" algn="l" defTabSz="12172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8796" indent="-304307" algn="l" defTabSz="12172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411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034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4653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271" indent="-304307" algn="l" defTabSz="12172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17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6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83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08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2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4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6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67B23-DF04-4BA9-914A-B169B90C46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15F5-BC0F-4E90-A549-F1929D720C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704" y="2018784"/>
            <a:ext cx="63129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001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45E8F74E-14DF-4F25-A230-402FF6AE8E71}"/>
              </a:ext>
            </a:extLst>
          </p:cNvPr>
          <p:cNvGrpSpPr/>
          <p:nvPr/>
        </p:nvGrpSpPr>
        <p:grpSpPr>
          <a:xfrm>
            <a:off x="10758777" y="4471618"/>
            <a:ext cx="1551755" cy="2386382"/>
            <a:chOff x="6887886" y="2139378"/>
            <a:chExt cx="1082997" cy="2095499"/>
          </a:xfrm>
        </p:grpSpPr>
        <p:grpSp>
          <p:nvGrpSpPr>
            <p:cNvPr id="92" name="Google Shape;1897;p64">
              <a:extLst>
                <a:ext uri="{FF2B5EF4-FFF2-40B4-BE49-F238E27FC236}">
                  <a16:creationId xmlns:a16="http://schemas.microsoft.com/office/drawing/2014/main" id="{28C372BC-0984-4AE9-A7D0-D255080E5659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95" name="Google Shape;1898;p64">
                <a:extLst>
                  <a:ext uri="{FF2B5EF4-FFF2-40B4-BE49-F238E27FC236}">
                    <a16:creationId xmlns:a16="http://schemas.microsoft.com/office/drawing/2014/main" id="{C8F52290-C258-442D-A14F-E24634104970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1899;p64">
                <a:extLst>
                  <a:ext uri="{FF2B5EF4-FFF2-40B4-BE49-F238E27FC236}">
                    <a16:creationId xmlns:a16="http://schemas.microsoft.com/office/drawing/2014/main" id="{6EE96212-27C0-4486-AD1A-00378F6A3911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1900;p64">
                <a:extLst>
                  <a:ext uri="{FF2B5EF4-FFF2-40B4-BE49-F238E27FC236}">
                    <a16:creationId xmlns:a16="http://schemas.microsoft.com/office/drawing/2014/main" id="{CF8DABD6-BBFA-4657-8333-4E624C61F7D3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1901;p64">
                <a:extLst>
                  <a:ext uri="{FF2B5EF4-FFF2-40B4-BE49-F238E27FC236}">
                    <a16:creationId xmlns:a16="http://schemas.microsoft.com/office/drawing/2014/main" id="{BA26FA9D-1AE6-4409-A4E3-AECB3F3580BA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1902;p64">
                <a:extLst>
                  <a:ext uri="{FF2B5EF4-FFF2-40B4-BE49-F238E27FC236}">
                    <a16:creationId xmlns:a16="http://schemas.microsoft.com/office/drawing/2014/main" id="{E5A35AAF-0C70-485B-887F-F3F887DD06C1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1903;p64">
                <a:extLst>
                  <a:ext uri="{FF2B5EF4-FFF2-40B4-BE49-F238E27FC236}">
                    <a16:creationId xmlns:a16="http://schemas.microsoft.com/office/drawing/2014/main" id="{B43047EB-C3D2-411E-9D7E-6F8299DB2322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1904;p64">
                <a:extLst>
                  <a:ext uri="{FF2B5EF4-FFF2-40B4-BE49-F238E27FC236}">
                    <a16:creationId xmlns:a16="http://schemas.microsoft.com/office/drawing/2014/main" id="{98086977-5363-4588-B0B9-D386CEBAC59E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905;p64">
                <a:extLst>
                  <a:ext uri="{FF2B5EF4-FFF2-40B4-BE49-F238E27FC236}">
                    <a16:creationId xmlns:a16="http://schemas.microsoft.com/office/drawing/2014/main" id="{25B26D76-70FF-4DC1-B349-28B78B9ADC72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906;p64">
                <a:extLst>
                  <a:ext uri="{FF2B5EF4-FFF2-40B4-BE49-F238E27FC236}">
                    <a16:creationId xmlns:a16="http://schemas.microsoft.com/office/drawing/2014/main" id="{4D5C91A4-4DCE-49E8-BC96-DB491D69DAAD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907;p64">
                <a:extLst>
                  <a:ext uri="{FF2B5EF4-FFF2-40B4-BE49-F238E27FC236}">
                    <a16:creationId xmlns:a16="http://schemas.microsoft.com/office/drawing/2014/main" id="{018E16C8-26FC-45BC-97DD-4F655B2CFDC8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1908;p64">
                <a:extLst>
                  <a:ext uri="{FF2B5EF4-FFF2-40B4-BE49-F238E27FC236}">
                    <a16:creationId xmlns:a16="http://schemas.microsoft.com/office/drawing/2014/main" id="{5DDB3F2F-A50C-42BA-83C2-9FE568143E45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909;p64">
                <a:extLst>
                  <a:ext uri="{FF2B5EF4-FFF2-40B4-BE49-F238E27FC236}">
                    <a16:creationId xmlns:a16="http://schemas.microsoft.com/office/drawing/2014/main" id="{781FF900-B235-4AAC-8F32-F246C6344BEE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910;p64">
                <a:extLst>
                  <a:ext uri="{FF2B5EF4-FFF2-40B4-BE49-F238E27FC236}">
                    <a16:creationId xmlns:a16="http://schemas.microsoft.com/office/drawing/2014/main" id="{574600ED-F2F0-43A0-BF3F-1EB74189A431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911;p64">
                <a:extLst>
                  <a:ext uri="{FF2B5EF4-FFF2-40B4-BE49-F238E27FC236}">
                    <a16:creationId xmlns:a16="http://schemas.microsoft.com/office/drawing/2014/main" id="{0124095A-7615-4194-B2DF-F9235376F59B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912;p64">
                <a:extLst>
                  <a:ext uri="{FF2B5EF4-FFF2-40B4-BE49-F238E27FC236}">
                    <a16:creationId xmlns:a16="http://schemas.microsoft.com/office/drawing/2014/main" id="{92A7C7D4-9B17-4CE4-8F42-79DCAE92A054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913;p64">
                <a:extLst>
                  <a:ext uri="{FF2B5EF4-FFF2-40B4-BE49-F238E27FC236}">
                    <a16:creationId xmlns:a16="http://schemas.microsoft.com/office/drawing/2014/main" id="{7BC98808-6C55-412E-8586-6B88B8664367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914;p64">
                <a:extLst>
                  <a:ext uri="{FF2B5EF4-FFF2-40B4-BE49-F238E27FC236}">
                    <a16:creationId xmlns:a16="http://schemas.microsoft.com/office/drawing/2014/main" id="{3D351118-8D89-4664-B9A5-D0D309A3C12B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915;p64">
                <a:extLst>
                  <a:ext uri="{FF2B5EF4-FFF2-40B4-BE49-F238E27FC236}">
                    <a16:creationId xmlns:a16="http://schemas.microsoft.com/office/drawing/2014/main" id="{AE27A79D-8C3B-459C-8D94-2452BAB842A9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916;p64">
                <a:extLst>
                  <a:ext uri="{FF2B5EF4-FFF2-40B4-BE49-F238E27FC236}">
                    <a16:creationId xmlns:a16="http://schemas.microsoft.com/office/drawing/2014/main" id="{9573F768-8908-45D8-86BC-C5C23D206022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917;p64">
                <a:extLst>
                  <a:ext uri="{FF2B5EF4-FFF2-40B4-BE49-F238E27FC236}">
                    <a16:creationId xmlns:a16="http://schemas.microsoft.com/office/drawing/2014/main" id="{B9AA5894-0A96-4050-AA0D-9A25D40268B1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918;p64">
                <a:extLst>
                  <a:ext uri="{FF2B5EF4-FFF2-40B4-BE49-F238E27FC236}">
                    <a16:creationId xmlns:a16="http://schemas.microsoft.com/office/drawing/2014/main" id="{24A762D6-6F90-40CB-A85C-EDD75205E690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919;p64">
                <a:extLst>
                  <a:ext uri="{FF2B5EF4-FFF2-40B4-BE49-F238E27FC236}">
                    <a16:creationId xmlns:a16="http://schemas.microsoft.com/office/drawing/2014/main" id="{61B997A4-84B5-4111-8A18-DFFA277CB858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920;p64">
                <a:extLst>
                  <a:ext uri="{FF2B5EF4-FFF2-40B4-BE49-F238E27FC236}">
                    <a16:creationId xmlns:a16="http://schemas.microsoft.com/office/drawing/2014/main" id="{4E78388C-E6AC-45D7-BF82-B5AF73B2BD14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921;p64">
                <a:extLst>
                  <a:ext uri="{FF2B5EF4-FFF2-40B4-BE49-F238E27FC236}">
                    <a16:creationId xmlns:a16="http://schemas.microsoft.com/office/drawing/2014/main" id="{969D2D7E-422D-4BBD-94F1-B82040B34F88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922;p64">
                <a:extLst>
                  <a:ext uri="{FF2B5EF4-FFF2-40B4-BE49-F238E27FC236}">
                    <a16:creationId xmlns:a16="http://schemas.microsoft.com/office/drawing/2014/main" id="{F17AA526-C4D2-4EFC-BF8C-CCAF7A2A5460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923;p64">
                <a:extLst>
                  <a:ext uri="{FF2B5EF4-FFF2-40B4-BE49-F238E27FC236}">
                    <a16:creationId xmlns:a16="http://schemas.microsoft.com/office/drawing/2014/main" id="{9C0D4DEE-16D7-42AB-822F-371FB79C783B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924;p64">
                <a:extLst>
                  <a:ext uri="{FF2B5EF4-FFF2-40B4-BE49-F238E27FC236}">
                    <a16:creationId xmlns:a16="http://schemas.microsoft.com/office/drawing/2014/main" id="{5BA1CFD3-25E3-4A8D-BF14-7F4E8CAFAB24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925;p64">
                <a:extLst>
                  <a:ext uri="{FF2B5EF4-FFF2-40B4-BE49-F238E27FC236}">
                    <a16:creationId xmlns:a16="http://schemas.microsoft.com/office/drawing/2014/main" id="{AD314AD2-A1B2-4694-B8A3-AF9DF79D52F3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926;p64">
                <a:extLst>
                  <a:ext uri="{FF2B5EF4-FFF2-40B4-BE49-F238E27FC236}">
                    <a16:creationId xmlns:a16="http://schemas.microsoft.com/office/drawing/2014/main" id="{69F4F196-33AD-4FD3-8253-AB4FE6CBB0CA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927;p64">
                <a:extLst>
                  <a:ext uri="{FF2B5EF4-FFF2-40B4-BE49-F238E27FC236}">
                    <a16:creationId xmlns:a16="http://schemas.microsoft.com/office/drawing/2014/main" id="{EC3D0E60-A82D-4597-99E6-C757E48D6A44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928;p64">
                <a:extLst>
                  <a:ext uri="{FF2B5EF4-FFF2-40B4-BE49-F238E27FC236}">
                    <a16:creationId xmlns:a16="http://schemas.microsoft.com/office/drawing/2014/main" id="{FC8E57EA-BF18-4D87-B7F7-06D3E88E6B67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929;p64">
                <a:extLst>
                  <a:ext uri="{FF2B5EF4-FFF2-40B4-BE49-F238E27FC236}">
                    <a16:creationId xmlns:a16="http://schemas.microsoft.com/office/drawing/2014/main" id="{9522C2DD-CBE5-4559-92B9-64E3E2D53A29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930;p64">
                <a:extLst>
                  <a:ext uri="{FF2B5EF4-FFF2-40B4-BE49-F238E27FC236}">
                    <a16:creationId xmlns:a16="http://schemas.microsoft.com/office/drawing/2014/main" id="{9109E7B7-CDD7-4D66-BB7E-7F6E869FF0C1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931;p64">
                <a:extLst>
                  <a:ext uri="{FF2B5EF4-FFF2-40B4-BE49-F238E27FC236}">
                    <a16:creationId xmlns:a16="http://schemas.microsoft.com/office/drawing/2014/main" id="{9F883DDC-E106-4AD1-A078-7377115F3331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932;p64">
                <a:extLst>
                  <a:ext uri="{FF2B5EF4-FFF2-40B4-BE49-F238E27FC236}">
                    <a16:creationId xmlns:a16="http://schemas.microsoft.com/office/drawing/2014/main" id="{72D5EA54-065F-4802-B514-95FAA6404470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933;p64">
                <a:extLst>
                  <a:ext uri="{FF2B5EF4-FFF2-40B4-BE49-F238E27FC236}">
                    <a16:creationId xmlns:a16="http://schemas.microsoft.com/office/drawing/2014/main" id="{EB81753D-12D2-4C76-BD01-5D2AB4D8BB1E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934;p64">
                <a:extLst>
                  <a:ext uri="{FF2B5EF4-FFF2-40B4-BE49-F238E27FC236}">
                    <a16:creationId xmlns:a16="http://schemas.microsoft.com/office/drawing/2014/main" id="{BC06ECA1-11B7-40D0-BBD7-5D39E7FC878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935;p64">
                <a:extLst>
                  <a:ext uri="{FF2B5EF4-FFF2-40B4-BE49-F238E27FC236}">
                    <a16:creationId xmlns:a16="http://schemas.microsoft.com/office/drawing/2014/main" id="{F5FC09F3-C9FE-45F3-9509-877CA669D26E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936;p64">
                <a:extLst>
                  <a:ext uri="{FF2B5EF4-FFF2-40B4-BE49-F238E27FC236}">
                    <a16:creationId xmlns:a16="http://schemas.microsoft.com/office/drawing/2014/main" id="{17A114D1-162D-4A89-A68A-F713BA79253F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937;p64">
                <a:extLst>
                  <a:ext uri="{FF2B5EF4-FFF2-40B4-BE49-F238E27FC236}">
                    <a16:creationId xmlns:a16="http://schemas.microsoft.com/office/drawing/2014/main" id="{4C1FB76B-52EA-4222-8CFE-5205B5804708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938;p64">
                <a:extLst>
                  <a:ext uri="{FF2B5EF4-FFF2-40B4-BE49-F238E27FC236}">
                    <a16:creationId xmlns:a16="http://schemas.microsoft.com/office/drawing/2014/main" id="{5EF2EB08-40C6-4F29-B69B-049A83E9A6EF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939;p64">
                <a:extLst>
                  <a:ext uri="{FF2B5EF4-FFF2-40B4-BE49-F238E27FC236}">
                    <a16:creationId xmlns:a16="http://schemas.microsoft.com/office/drawing/2014/main" id="{EA8EA28E-353E-4669-9030-42623B431BDF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940;p64">
                <a:extLst>
                  <a:ext uri="{FF2B5EF4-FFF2-40B4-BE49-F238E27FC236}">
                    <a16:creationId xmlns:a16="http://schemas.microsoft.com/office/drawing/2014/main" id="{F84201D5-01F3-4F17-93D4-8D88187B6A1B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941;p64">
                <a:extLst>
                  <a:ext uri="{FF2B5EF4-FFF2-40B4-BE49-F238E27FC236}">
                    <a16:creationId xmlns:a16="http://schemas.microsoft.com/office/drawing/2014/main" id="{2957FD7C-7582-4507-A52E-742356083835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942;p64">
                <a:extLst>
                  <a:ext uri="{FF2B5EF4-FFF2-40B4-BE49-F238E27FC236}">
                    <a16:creationId xmlns:a16="http://schemas.microsoft.com/office/drawing/2014/main" id="{F438486D-C749-48BD-985F-D0BFA665F524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943;p64">
                <a:extLst>
                  <a:ext uri="{FF2B5EF4-FFF2-40B4-BE49-F238E27FC236}">
                    <a16:creationId xmlns:a16="http://schemas.microsoft.com/office/drawing/2014/main" id="{6C42CA65-9324-44CE-A5D4-A1C2A1766B46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944;p64">
              <a:extLst>
                <a:ext uri="{FF2B5EF4-FFF2-40B4-BE49-F238E27FC236}">
                  <a16:creationId xmlns:a16="http://schemas.microsoft.com/office/drawing/2014/main" id="{E6BD001C-2DA1-4AD1-A0EB-244EC66B092F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945;p64">
              <a:extLst>
                <a:ext uri="{FF2B5EF4-FFF2-40B4-BE49-F238E27FC236}">
                  <a16:creationId xmlns:a16="http://schemas.microsoft.com/office/drawing/2014/main" id="{96D4926B-85CE-4FBC-8A0D-AF829F11E5B3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E2F1D7D-C9E5-40C0-A424-3FB7A287A484}"/>
              </a:ext>
            </a:extLst>
          </p:cNvPr>
          <p:cNvSpPr/>
          <p:nvPr/>
        </p:nvSpPr>
        <p:spPr>
          <a:xfrm>
            <a:off x="7366298" y="0"/>
            <a:ext cx="4119399" cy="7237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THẢO LUẬN NHÓM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75381" cy="7026442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>
          <a:xfrm>
            <a:off x="6781030" y="822786"/>
            <a:ext cx="56446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những hoạt động 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5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1852204" y="574140"/>
            <a:ext cx="10457420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948680" y="6118693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8788852" y="5488262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59964" y="4842476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973600" y="3225716"/>
            <a:ext cx="8777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vẽ tranh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3182737"/>
            <a:ext cx="3779563" cy="34421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2160814" y="792050"/>
            <a:ext cx="950374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CHỦ ĐỀ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1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1852204" y="574140"/>
            <a:ext cx="10457420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948680" y="6118693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8788852" y="5488262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59964" y="4842476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973600" y="3225716"/>
            <a:ext cx="8777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vẽ tranh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3182737"/>
            <a:ext cx="3779563" cy="34421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2160814" y="792050"/>
            <a:ext cx="950374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CHỦ ĐỀ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5088" y="1642477"/>
            <a:ext cx="3543428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509686" y="2358060"/>
            <a:ext cx="5815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tục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thiện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bức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tranh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119" y="444305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09017" y="4572048"/>
            <a:ext cx="4727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Sukhumvit Set" panose="02000506000000020004" pitchFamily="2" charset="-34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等线"/>
                <a:cs typeface="Sukhumvit Set" panose="02000506000000020004" pitchFamily="2" charset="-3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等线"/>
                <a:cs typeface="Sukhumvit Set" panose="02000506000000020004" pitchFamily="2" charset="-34"/>
              </a:rPr>
              <a:t>mới</a:t>
            </a:r>
            <a:r>
              <a:rPr lang="en-US" sz="4000" dirty="0">
                <a:solidFill>
                  <a:prstClr val="black"/>
                </a:solidFill>
                <a:latin typeface="等线"/>
                <a:cs typeface="Sukhumvit Set" panose="02000506000000020004" pitchFamily="2" charset="-3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17483" y="439420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7431" y="237552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41" y="178208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00417" y="1548579"/>
            <a:ext cx="11361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TRÂN TRỌNG CẢM 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QUÝ THẦY CÔ GIÁO VÀ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 CÁC 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 </a:t>
            </a: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75" y="-315416"/>
            <a:ext cx="12293075" cy="71734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-101075" y="951529"/>
            <a:ext cx="12089736" cy="16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88" tIns="60795" rIns="121588" bIns="60795">
            <a:spAutoFit/>
          </a:bodyPr>
          <a:lstStyle>
            <a:lvl1pPr defTabSz="1216025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defTabSz="12160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6025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defTabSz="1216025"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defTabSz="1216025"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54388" indent="-1071563" defTabSz="12160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811588" indent="-1071563" defTabSz="12160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68788" indent="-1071563" defTabSz="12160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25988" indent="-1071563" defTabSz="12160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4800" b="1" dirty="0">
                <a:solidFill>
                  <a:srgbClr val="002060"/>
                </a:solidFill>
              </a:rPr>
              <a:t>Sinh hoạt lớp:</a:t>
            </a:r>
            <a:endParaRPr lang="en-US" sz="4800" dirty="0">
              <a:solidFill>
                <a:srgbClr val="002060"/>
              </a:solidFill>
            </a:endParaRPr>
          </a:p>
          <a:p>
            <a:pPr algn="ctr"/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VẼ TRANH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5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49383" y="257577"/>
            <a:ext cx="763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NỘI DUNG BUỔI SINH HOẠT</a:t>
            </a:r>
          </a:p>
        </p:txBody>
      </p:sp>
      <p:grpSp>
        <p:nvGrpSpPr>
          <p:cNvPr id="44" name="Google Shape;1850;p64">
            <a:extLst>
              <a:ext uri="{FF2B5EF4-FFF2-40B4-BE49-F238E27FC236}">
                <a16:creationId xmlns:a16="http://schemas.microsoft.com/office/drawing/2014/main" id="{F7B1C04A-1716-4306-AE69-C52F30510501}"/>
              </a:ext>
            </a:extLst>
          </p:cNvPr>
          <p:cNvGrpSpPr/>
          <p:nvPr/>
        </p:nvGrpSpPr>
        <p:grpSpPr>
          <a:xfrm>
            <a:off x="268065" y="4472460"/>
            <a:ext cx="1445655" cy="2028846"/>
            <a:chOff x="4589615" y="1822130"/>
            <a:chExt cx="946935" cy="1477650"/>
          </a:xfrm>
        </p:grpSpPr>
        <p:sp>
          <p:nvSpPr>
            <p:cNvPr id="45" name="Google Shape;1851;p64">
              <a:extLst>
                <a:ext uri="{FF2B5EF4-FFF2-40B4-BE49-F238E27FC236}">
                  <a16:creationId xmlns:a16="http://schemas.microsoft.com/office/drawing/2014/main" id="{CD071FAD-2C06-4ABA-90D3-D9E2BD194E7C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852;p64">
              <a:extLst>
                <a:ext uri="{FF2B5EF4-FFF2-40B4-BE49-F238E27FC236}">
                  <a16:creationId xmlns:a16="http://schemas.microsoft.com/office/drawing/2014/main" id="{CB6D8D4C-905D-4F33-BA6C-82AD34C764C8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853;p64">
              <a:extLst>
                <a:ext uri="{FF2B5EF4-FFF2-40B4-BE49-F238E27FC236}">
                  <a16:creationId xmlns:a16="http://schemas.microsoft.com/office/drawing/2014/main" id="{5B799882-A45A-412B-8C1E-D1D5FC28DAE9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854;p64">
              <a:extLst>
                <a:ext uri="{FF2B5EF4-FFF2-40B4-BE49-F238E27FC236}">
                  <a16:creationId xmlns:a16="http://schemas.microsoft.com/office/drawing/2014/main" id="{BE739879-9429-4691-8320-74BB46FF555C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855;p64">
              <a:extLst>
                <a:ext uri="{FF2B5EF4-FFF2-40B4-BE49-F238E27FC236}">
                  <a16:creationId xmlns:a16="http://schemas.microsoft.com/office/drawing/2014/main" id="{DA00E856-B726-495E-8B75-A16A7BB977B9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856;p64">
              <a:extLst>
                <a:ext uri="{FF2B5EF4-FFF2-40B4-BE49-F238E27FC236}">
                  <a16:creationId xmlns:a16="http://schemas.microsoft.com/office/drawing/2014/main" id="{EA7897BA-263E-4873-B4B2-156588A2323D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857;p64">
              <a:extLst>
                <a:ext uri="{FF2B5EF4-FFF2-40B4-BE49-F238E27FC236}">
                  <a16:creationId xmlns:a16="http://schemas.microsoft.com/office/drawing/2014/main" id="{AC747CC6-816C-472D-B066-4EC5A86CDFA6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858;p64">
              <a:extLst>
                <a:ext uri="{FF2B5EF4-FFF2-40B4-BE49-F238E27FC236}">
                  <a16:creationId xmlns:a16="http://schemas.microsoft.com/office/drawing/2014/main" id="{2837D47F-ED9F-4D48-B7F2-9E3E6368572F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859;p64">
              <a:extLst>
                <a:ext uri="{FF2B5EF4-FFF2-40B4-BE49-F238E27FC236}">
                  <a16:creationId xmlns:a16="http://schemas.microsoft.com/office/drawing/2014/main" id="{8AA0E255-7F44-4C13-8EBC-C5855EDC1B68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860;p64">
              <a:extLst>
                <a:ext uri="{FF2B5EF4-FFF2-40B4-BE49-F238E27FC236}">
                  <a16:creationId xmlns:a16="http://schemas.microsoft.com/office/drawing/2014/main" id="{372EACA2-01D4-4991-BAA6-E10A2BF96747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861;p64">
              <a:extLst>
                <a:ext uri="{FF2B5EF4-FFF2-40B4-BE49-F238E27FC236}">
                  <a16:creationId xmlns:a16="http://schemas.microsoft.com/office/drawing/2014/main" id="{900CF70E-6350-4B39-BA86-8C4DAB65D7E0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862;p64">
              <a:extLst>
                <a:ext uri="{FF2B5EF4-FFF2-40B4-BE49-F238E27FC236}">
                  <a16:creationId xmlns:a16="http://schemas.microsoft.com/office/drawing/2014/main" id="{A9B3CCF5-AB2F-4264-B44F-DEF98EFB5E2D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863;p64">
              <a:extLst>
                <a:ext uri="{FF2B5EF4-FFF2-40B4-BE49-F238E27FC236}">
                  <a16:creationId xmlns:a16="http://schemas.microsoft.com/office/drawing/2014/main" id="{6FF53F71-41E8-4836-A1A0-7A4FF2A052EE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864;p64">
              <a:extLst>
                <a:ext uri="{FF2B5EF4-FFF2-40B4-BE49-F238E27FC236}">
                  <a16:creationId xmlns:a16="http://schemas.microsoft.com/office/drawing/2014/main" id="{67C9348E-2ED9-47DB-B9BA-D5649986F7FB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865;p64">
              <a:extLst>
                <a:ext uri="{FF2B5EF4-FFF2-40B4-BE49-F238E27FC236}">
                  <a16:creationId xmlns:a16="http://schemas.microsoft.com/office/drawing/2014/main" id="{01A6277A-7AEE-4C71-9C1C-A85155DDE322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866;p64">
              <a:extLst>
                <a:ext uri="{FF2B5EF4-FFF2-40B4-BE49-F238E27FC236}">
                  <a16:creationId xmlns:a16="http://schemas.microsoft.com/office/drawing/2014/main" id="{224C7814-19C5-45A1-AE58-6A7629F71541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867;p64">
              <a:extLst>
                <a:ext uri="{FF2B5EF4-FFF2-40B4-BE49-F238E27FC236}">
                  <a16:creationId xmlns:a16="http://schemas.microsoft.com/office/drawing/2014/main" id="{B289AF33-31EA-463F-B89F-BFD5DB834070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868;p64">
              <a:extLst>
                <a:ext uri="{FF2B5EF4-FFF2-40B4-BE49-F238E27FC236}">
                  <a16:creationId xmlns:a16="http://schemas.microsoft.com/office/drawing/2014/main" id="{5FD03D9B-7A14-41D8-9B21-53D1C971CD0D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869;p64">
              <a:extLst>
                <a:ext uri="{FF2B5EF4-FFF2-40B4-BE49-F238E27FC236}">
                  <a16:creationId xmlns:a16="http://schemas.microsoft.com/office/drawing/2014/main" id="{72FE4642-F683-42E9-85A3-024061E5F0BD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870;p64">
              <a:extLst>
                <a:ext uri="{FF2B5EF4-FFF2-40B4-BE49-F238E27FC236}">
                  <a16:creationId xmlns:a16="http://schemas.microsoft.com/office/drawing/2014/main" id="{11E80F6E-A23A-4888-AD9B-D472EF3CD9D4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871;p64">
              <a:extLst>
                <a:ext uri="{FF2B5EF4-FFF2-40B4-BE49-F238E27FC236}">
                  <a16:creationId xmlns:a16="http://schemas.microsoft.com/office/drawing/2014/main" id="{9987C8C2-9F89-4D0D-AEE8-2DAA5B795719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872;p64">
              <a:extLst>
                <a:ext uri="{FF2B5EF4-FFF2-40B4-BE49-F238E27FC236}">
                  <a16:creationId xmlns:a16="http://schemas.microsoft.com/office/drawing/2014/main" id="{25780901-1975-404D-AE12-51B877E06E93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873;p64">
              <a:extLst>
                <a:ext uri="{FF2B5EF4-FFF2-40B4-BE49-F238E27FC236}">
                  <a16:creationId xmlns:a16="http://schemas.microsoft.com/office/drawing/2014/main" id="{65147315-6685-471C-86D1-B6B42F6117F0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874;p64">
              <a:extLst>
                <a:ext uri="{FF2B5EF4-FFF2-40B4-BE49-F238E27FC236}">
                  <a16:creationId xmlns:a16="http://schemas.microsoft.com/office/drawing/2014/main" id="{65CCE311-D11D-4F12-847D-44ADFB387672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875;p64">
              <a:extLst>
                <a:ext uri="{FF2B5EF4-FFF2-40B4-BE49-F238E27FC236}">
                  <a16:creationId xmlns:a16="http://schemas.microsoft.com/office/drawing/2014/main" id="{8BE64FC0-F45C-40AB-9CAB-EDB98CCA9CD1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876;p64">
              <a:extLst>
                <a:ext uri="{FF2B5EF4-FFF2-40B4-BE49-F238E27FC236}">
                  <a16:creationId xmlns:a16="http://schemas.microsoft.com/office/drawing/2014/main" id="{E3F45528-771F-4CE6-96BF-555CD5613C19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877;p64">
              <a:extLst>
                <a:ext uri="{FF2B5EF4-FFF2-40B4-BE49-F238E27FC236}">
                  <a16:creationId xmlns:a16="http://schemas.microsoft.com/office/drawing/2014/main" id="{931A10EB-3936-4841-9C57-E77A4966F329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878;p64">
              <a:extLst>
                <a:ext uri="{FF2B5EF4-FFF2-40B4-BE49-F238E27FC236}">
                  <a16:creationId xmlns:a16="http://schemas.microsoft.com/office/drawing/2014/main" id="{8CF0B731-C5EA-4AD1-9F1F-BCB28F179AFE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879;p64">
              <a:extLst>
                <a:ext uri="{FF2B5EF4-FFF2-40B4-BE49-F238E27FC236}">
                  <a16:creationId xmlns:a16="http://schemas.microsoft.com/office/drawing/2014/main" id="{91E4B2F7-429D-4713-80D6-06B18BDC52F4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880;p64">
              <a:extLst>
                <a:ext uri="{FF2B5EF4-FFF2-40B4-BE49-F238E27FC236}">
                  <a16:creationId xmlns:a16="http://schemas.microsoft.com/office/drawing/2014/main" id="{FCD74CE2-6F69-441F-BDDB-308B89BB72EA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881;p64">
              <a:extLst>
                <a:ext uri="{FF2B5EF4-FFF2-40B4-BE49-F238E27FC236}">
                  <a16:creationId xmlns:a16="http://schemas.microsoft.com/office/drawing/2014/main" id="{70F76C82-B8AC-4035-B377-FFCC1C017422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1882;p64">
              <a:extLst>
                <a:ext uri="{FF2B5EF4-FFF2-40B4-BE49-F238E27FC236}">
                  <a16:creationId xmlns:a16="http://schemas.microsoft.com/office/drawing/2014/main" id="{6E7470EF-014F-4AF4-ACEE-C917DE78D579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1883;p64">
              <a:extLst>
                <a:ext uri="{FF2B5EF4-FFF2-40B4-BE49-F238E27FC236}">
                  <a16:creationId xmlns:a16="http://schemas.microsoft.com/office/drawing/2014/main" id="{10749459-4930-4927-95DB-124BC6B561BB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1884;p64">
              <a:extLst>
                <a:ext uri="{FF2B5EF4-FFF2-40B4-BE49-F238E27FC236}">
                  <a16:creationId xmlns:a16="http://schemas.microsoft.com/office/drawing/2014/main" id="{A10DE3C9-FBA1-41D6-AFC8-5615B9E7F323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1885;p64">
              <a:extLst>
                <a:ext uri="{FF2B5EF4-FFF2-40B4-BE49-F238E27FC236}">
                  <a16:creationId xmlns:a16="http://schemas.microsoft.com/office/drawing/2014/main" id="{3016A457-929F-44A2-8473-02316F3A57BF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886;p64">
              <a:extLst>
                <a:ext uri="{FF2B5EF4-FFF2-40B4-BE49-F238E27FC236}">
                  <a16:creationId xmlns:a16="http://schemas.microsoft.com/office/drawing/2014/main" id="{3541791B-C4AA-4151-A5C4-1E46D627922D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887;p64">
              <a:extLst>
                <a:ext uri="{FF2B5EF4-FFF2-40B4-BE49-F238E27FC236}">
                  <a16:creationId xmlns:a16="http://schemas.microsoft.com/office/drawing/2014/main" id="{5F199FB7-B076-4261-AACF-CD0139D48B2A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888;p64">
              <a:extLst>
                <a:ext uri="{FF2B5EF4-FFF2-40B4-BE49-F238E27FC236}">
                  <a16:creationId xmlns:a16="http://schemas.microsoft.com/office/drawing/2014/main" id="{FB32B4B2-2195-469C-AF9A-52F9A3D5CC36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889;p64">
              <a:extLst>
                <a:ext uri="{FF2B5EF4-FFF2-40B4-BE49-F238E27FC236}">
                  <a16:creationId xmlns:a16="http://schemas.microsoft.com/office/drawing/2014/main" id="{6FBE5EC5-7DEF-4081-8BA2-97DF445C9BE2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890;p64">
              <a:extLst>
                <a:ext uri="{FF2B5EF4-FFF2-40B4-BE49-F238E27FC236}">
                  <a16:creationId xmlns:a16="http://schemas.microsoft.com/office/drawing/2014/main" id="{5178D27F-AE95-4366-BB08-4D3FC23ED098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891;p64">
              <a:extLst>
                <a:ext uri="{FF2B5EF4-FFF2-40B4-BE49-F238E27FC236}">
                  <a16:creationId xmlns:a16="http://schemas.microsoft.com/office/drawing/2014/main" id="{D165CC38-71A1-4659-B786-7B8707EC62C5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892;p64">
              <a:extLst>
                <a:ext uri="{FF2B5EF4-FFF2-40B4-BE49-F238E27FC236}">
                  <a16:creationId xmlns:a16="http://schemas.microsoft.com/office/drawing/2014/main" id="{FF89DD17-8633-43AF-AA3F-28C244ACCAFC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893;p64">
              <a:extLst>
                <a:ext uri="{FF2B5EF4-FFF2-40B4-BE49-F238E27FC236}">
                  <a16:creationId xmlns:a16="http://schemas.microsoft.com/office/drawing/2014/main" id="{9DAC4658-6C5F-4370-8665-6E35EB7D3FCF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894;p64">
              <a:extLst>
                <a:ext uri="{FF2B5EF4-FFF2-40B4-BE49-F238E27FC236}">
                  <a16:creationId xmlns:a16="http://schemas.microsoft.com/office/drawing/2014/main" id="{BD4CED6D-1288-4AE6-807F-5FDD3CD69C8F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895;p64">
              <a:extLst>
                <a:ext uri="{FF2B5EF4-FFF2-40B4-BE49-F238E27FC236}">
                  <a16:creationId xmlns:a16="http://schemas.microsoft.com/office/drawing/2014/main" id="{39DFA85F-73F8-4105-9886-2B622F3A0DBC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896;p64">
              <a:extLst>
                <a:ext uri="{FF2B5EF4-FFF2-40B4-BE49-F238E27FC236}">
                  <a16:creationId xmlns:a16="http://schemas.microsoft.com/office/drawing/2014/main" id="{0FA3F9EC-8FA4-482F-85AD-3B3DA2636550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E8F74E-14DF-4F25-A230-402FF6AE8E71}"/>
              </a:ext>
            </a:extLst>
          </p:cNvPr>
          <p:cNvGrpSpPr/>
          <p:nvPr/>
        </p:nvGrpSpPr>
        <p:grpSpPr>
          <a:xfrm>
            <a:off x="10482051" y="257577"/>
            <a:ext cx="1551755" cy="2386382"/>
            <a:chOff x="6887886" y="2139378"/>
            <a:chExt cx="1082997" cy="2095499"/>
          </a:xfrm>
        </p:grpSpPr>
        <p:grpSp>
          <p:nvGrpSpPr>
            <p:cNvPr id="92" name="Google Shape;1897;p64">
              <a:extLst>
                <a:ext uri="{FF2B5EF4-FFF2-40B4-BE49-F238E27FC236}">
                  <a16:creationId xmlns:a16="http://schemas.microsoft.com/office/drawing/2014/main" id="{28C372BC-0984-4AE9-A7D0-D255080E5659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95" name="Google Shape;1898;p64">
                <a:extLst>
                  <a:ext uri="{FF2B5EF4-FFF2-40B4-BE49-F238E27FC236}">
                    <a16:creationId xmlns:a16="http://schemas.microsoft.com/office/drawing/2014/main" id="{C8F52290-C258-442D-A14F-E24634104970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1899;p64">
                <a:extLst>
                  <a:ext uri="{FF2B5EF4-FFF2-40B4-BE49-F238E27FC236}">
                    <a16:creationId xmlns:a16="http://schemas.microsoft.com/office/drawing/2014/main" id="{6EE96212-27C0-4486-AD1A-00378F6A3911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1900;p64">
                <a:extLst>
                  <a:ext uri="{FF2B5EF4-FFF2-40B4-BE49-F238E27FC236}">
                    <a16:creationId xmlns:a16="http://schemas.microsoft.com/office/drawing/2014/main" id="{CF8DABD6-BBFA-4657-8333-4E624C61F7D3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1901;p64">
                <a:extLst>
                  <a:ext uri="{FF2B5EF4-FFF2-40B4-BE49-F238E27FC236}">
                    <a16:creationId xmlns:a16="http://schemas.microsoft.com/office/drawing/2014/main" id="{BA26FA9D-1AE6-4409-A4E3-AECB3F3580BA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1902;p64">
                <a:extLst>
                  <a:ext uri="{FF2B5EF4-FFF2-40B4-BE49-F238E27FC236}">
                    <a16:creationId xmlns:a16="http://schemas.microsoft.com/office/drawing/2014/main" id="{E5A35AAF-0C70-485B-887F-F3F887DD06C1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1903;p64">
                <a:extLst>
                  <a:ext uri="{FF2B5EF4-FFF2-40B4-BE49-F238E27FC236}">
                    <a16:creationId xmlns:a16="http://schemas.microsoft.com/office/drawing/2014/main" id="{B43047EB-C3D2-411E-9D7E-6F8299DB2322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1904;p64">
                <a:extLst>
                  <a:ext uri="{FF2B5EF4-FFF2-40B4-BE49-F238E27FC236}">
                    <a16:creationId xmlns:a16="http://schemas.microsoft.com/office/drawing/2014/main" id="{98086977-5363-4588-B0B9-D386CEBAC59E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905;p64">
                <a:extLst>
                  <a:ext uri="{FF2B5EF4-FFF2-40B4-BE49-F238E27FC236}">
                    <a16:creationId xmlns:a16="http://schemas.microsoft.com/office/drawing/2014/main" id="{25B26D76-70FF-4DC1-B349-28B78B9ADC72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906;p64">
                <a:extLst>
                  <a:ext uri="{FF2B5EF4-FFF2-40B4-BE49-F238E27FC236}">
                    <a16:creationId xmlns:a16="http://schemas.microsoft.com/office/drawing/2014/main" id="{4D5C91A4-4DCE-49E8-BC96-DB491D69DAAD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907;p64">
                <a:extLst>
                  <a:ext uri="{FF2B5EF4-FFF2-40B4-BE49-F238E27FC236}">
                    <a16:creationId xmlns:a16="http://schemas.microsoft.com/office/drawing/2014/main" id="{018E16C8-26FC-45BC-97DD-4F655B2CFDC8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1908;p64">
                <a:extLst>
                  <a:ext uri="{FF2B5EF4-FFF2-40B4-BE49-F238E27FC236}">
                    <a16:creationId xmlns:a16="http://schemas.microsoft.com/office/drawing/2014/main" id="{5DDB3F2F-A50C-42BA-83C2-9FE568143E45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909;p64">
                <a:extLst>
                  <a:ext uri="{FF2B5EF4-FFF2-40B4-BE49-F238E27FC236}">
                    <a16:creationId xmlns:a16="http://schemas.microsoft.com/office/drawing/2014/main" id="{781FF900-B235-4AAC-8F32-F246C6344BEE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910;p64">
                <a:extLst>
                  <a:ext uri="{FF2B5EF4-FFF2-40B4-BE49-F238E27FC236}">
                    <a16:creationId xmlns:a16="http://schemas.microsoft.com/office/drawing/2014/main" id="{574600ED-F2F0-43A0-BF3F-1EB74189A431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911;p64">
                <a:extLst>
                  <a:ext uri="{FF2B5EF4-FFF2-40B4-BE49-F238E27FC236}">
                    <a16:creationId xmlns:a16="http://schemas.microsoft.com/office/drawing/2014/main" id="{0124095A-7615-4194-B2DF-F9235376F59B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912;p64">
                <a:extLst>
                  <a:ext uri="{FF2B5EF4-FFF2-40B4-BE49-F238E27FC236}">
                    <a16:creationId xmlns:a16="http://schemas.microsoft.com/office/drawing/2014/main" id="{92A7C7D4-9B17-4CE4-8F42-79DCAE92A054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913;p64">
                <a:extLst>
                  <a:ext uri="{FF2B5EF4-FFF2-40B4-BE49-F238E27FC236}">
                    <a16:creationId xmlns:a16="http://schemas.microsoft.com/office/drawing/2014/main" id="{7BC98808-6C55-412E-8586-6B88B8664367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914;p64">
                <a:extLst>
                  <a:ext uri="{FF2B5EF4-FFF2-40B4-BE49-F238E27FC236}">
                    <a16:creationId xmlns:a16="http://schemas.microsoft.com/office/drawing/2014/main" id="{3D351118-8D89-4664-B9A5-D0D309A3C12B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915;p64">
                <a:extLst>
                  <a:ext uri="{FF2B5EF4-FFF2-40B4-BE49-F238E27FC236}">
                    <a16:creationId xmlns:a16="http://schemas.microsoft.com/office/drawing/2014/main" id="{AE27A79D-8C3B-459C-8D94-2452BAB842A9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916;p64">
                <a:extLst>
                  <a:ext uri="{FF2B5EF4-FFF2-40B4-BE49-F238E27FC236}">
                    <a16:creationId xmlns:a16="http://schemas.microsoft.com/office/drawing/2014/main" id="{9573F768-8908-45D8-86BC-C5C23D206022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917;p64">
                <a:extLst>
                  <a:ext uri="{FF2B5EF4-FFF2-40B4-BE49-F238E27FC236}">
                    <a16:creationId xmlns:a16="http://schemas.microsoft.com/office/drawing/2014/main" id="{B9AA5894-0A96-4050-AA0D-9A25D40268B1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918;p64">
                <a:extLst>
                  <a:ext uri="{FF2B5EF4-FFF2-40B4-BE49-F238E27FC236}">
                    <a16:creationId xmlns:a16="http://schemas.microsoft.com/office/drawing/2014/main" id="{24A762D6-6F90-40CB-A85C-EDD75205E690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919;p64">
                <a:extLst>
                  <a:ext uri="{FF2B5EF4-FFF2-40B4-BE49-F238E27FC236}">
                    <a16:creationId xmlns:a16="http://schemas.microsoft.com/office/drawing/2014/main" id="{61B997A4-84B5-4111-8A18-DFFA277CB858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920;p64">
                <a:extLst>
                  <a:ext uri="{FF2B5EF4-FFF2-40B4-BE49-F238E27FC236}">
                    <a16:creationId xmlns:a16="http://schemas.microsoft.com/office/drawing/2014/main" id="{4E78388C-E6AC-45D7-BF82-B5AF73B2BD14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921;p64">
                <a:extLst>
                  <a:ext uri="{FF2B5EF4-FFF2-40B4-BE49-F238E27FC236}">
                    <a16:creationId xmlns:a16="http://schemas.microsoft.com/office/drawing/2014/main" id="{969D2D7E-422D-4BBD-94F1-B82040B34F88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922;p64">
                <a:extLst>
                  <a:ext uri="{FF2B5EF4-FFF2-40B4-BE49-F238E27FC236}">
                    <a16:creationId xmlns:a16="http://schemas.microsoft.com/office/drawing/2014/main" id="{F17AA526-C4D2-4EFC-BF8C-CCAF7A2A5460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923;p64">
                <a:extLst>
                  <a:ext uri="{FF2B5EF4-FFF2-40B4-BE49-F238E27FC236}">
                    <a16:creationId xmlns:a16="http://schemas.microsoft.com/office/drawing/2014/main" id="{9C0D4DEE-16D7-42AB-822F-371FB79C783B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924;p64">
                <a:extLst>
                  <a:ext uri="{FF2B5EF4-FFF2-40B4-BE49-F238E27FC236}">
                    <a16:creationId xmlns:a16="http://schemas.microsoft.com/office/drawing/2014/main" id="{5BA1CFD3-25E3-4A8D-BF14-7F4E8CAFAB24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925;p64">
                <a:extLst>
                  <a:ext uri="{FF2B5EF4-FFF2-40B4-BE49-F238E27FC236}">
                    <a16:creationId xmlns:a16="http://schemas.microsoft.com/office/drawing/2014/main" id="{AD314AD2-A1B2-4694-B8A3-AF9DF79D52F3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926;p64">
                <a:extLst>
                  <a:ext uri="{FF2B5EF4-FFF2-40B4-BE49-F238E27FC236}">
                    <a16:creationId xmlns:a16="http://schemas.microsoft.com/office/drawing/2014/main" id="{69F4F196-33AD-4FD3-8253-AB4FE6CBB0CA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927;p64">
                <a:extLst>
                  <a:ext uri="{FF2B5EF4-FFF2-40B4-BE49-F238E27FC236}">
                    <a16:creationId xmlns:a16="http://schemas.microsoft.com/office/drawing/2014/main" id="{EC3D0E60-A82D-4597-99E6-C757E48D6A44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928;p64">
                <a:extLst>
                  <a:ext uri="{FF2B5EF4-FFF2-40B4-BE49-F238E27FC236}">
                    <a16:creationId xmlns:a16="http://schemas.microsoft.com/office/drawing/2014/main" id="{FC8E57EA-BF18-4D87-B7F7-06D3E88E6B67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929;p64">
                <a:extLst>
                  <a:ext uri="{FF2B5EF4-FFF2-40B4-BE49-F238E27FC236}">
                    <a16:creationId xmlns:a16="http://schemas.microsoft.com/office/drawing/2014/main" id="{9522C2DD-CBE5-4559-92B9-64E3E2D53A29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930;p64">
                <a:extLst>
                  <a:ext uri="{FF2B5EF4-FFF2-40B4-BE49-F238E27FC236}">
                    <a16:creationId xmlns:a16="http://schemas.microsoft.com/office/drawing/2014/main" id="{9109E7B7-CDD7-4D66-BB7E-7F6E869FF0C1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931;p64">
                <a:extLst>
                  <a:ext uri="{FF2B5EF4-FFF2-40B4-BE49-F238E27FC236}">
                    <a16:creationId xmlns:a16="http://schemas.microsoft.com/office/drawing/2014/main" id="{9F883DDC-E106-4AD1-A078-7377115F3331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932;p64">
                <a:extLst>
                  <a:ext uri="{FF2B5EF4-FFF2-40B4-BE49-F238E27FC236}">
                    <a16:creationId xmlns:a16="http://schemas.microsoft.com/office/drawing/2014/main" id="{72D5EA54-065F-4802-B514-95FAA6404470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933;p64">
                <a:extLst>
                  <a:ext uri="{FF2B5EF4-FFF2-40B4-BE49-F238E27FC236}">
                    <a16:creationId xmlns:a16="http://schemas.microsoft.com/office/drawing/2014/main" id="{EB81753D-12D2-4C76-BD01-5D2AB4D8BB1E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934;p64">
                <a:extLst>
                  <a:ext uri="{FF2B5EF4-FFF2-40B4-BE49-F238E27FC236}">
                    <a16:creationId xmlns:a16="http://schemas.microsoft.com/office/drawing/2014/main" id="{BC06ECA1-11B7-40D0-BBD7-5D39E7FC878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935;p64">
                <a:extLst>
                  <a:ext uri="{FF2B5EF4-FFF2-40B4-BE49-F238E27FC236}">
                    <a16:creationId xmlns:a16="http://schemas.microsoft.com/office/drawing/2014/main" id="{F5FC09F3-C9FE-45F3-9509-877CA669D26E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936;p64">
                <a:extLst>
                  <a:ext uri="{FF2B5EF4-FFF2-40B4-BE49-F238E27FC236}">
                    <a16:creationId xmlns:a16="http://schemas.microsoft.com/office/drawing/2014/main" id="{17A114D1-162D-4A89-A68A-F713BA79253F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937;p64">
                <a:extLst>
                  <a:ext uri="{FF2B5EF4-FFF2-40B4-BE49-F238E27FC236}">
                    <a16:creationId xmlns:a16="http://schemas.microsoft.com/office/drawing/2014/main" id="{4C1FB76B-52EA-4222-8CFE-5205B5804708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938;p64">
                <a:extLst>
                  <a:ext uri="{FF2B5EF4-FFF2-40B4-BE49-F238E27FC236}">
                    <a16:creationId xmlns:a16="http://schemas.microsoft.com/office/drawing/2014/main" id="{5EF2EB08-40C6-4F29-B69B-049A83E9A6EF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939;p64">
                <a:extLst>
                  <a:ext uri="{FF2B5EF4-FFF2-40B4-BE49-F238E27FC236}">
                    <a16:creationId xmlns:a16="http://schemas.microsoft.com/office/drawing/2014/main" id="{EA8EA28E-353E-4669-9030-42623B431BDF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940;p64">
                <a:extLst>
                  <a:ext uri="{FF2B5EF4-FFF2-40B4-BE49-F238E27FC236}">
                    <a16:creationId xmlns:a16="http://schemas.microsoft.com/office/drawing/2014/main" id="{F84201D5-01F3-4F17-93D4-8D88187B6A1B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941;p64">
                <a:extLst>
                  <a:ext uri="{FF2B5EF4-FFF2-40B4-BE49-F238E27FC236}">
                    <a16:creationId xmlns:a16="http://schemas.microsoft.com/office/drawing/2014/main" id="{2957FD7C-7582-4507-A52E-742356083835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942;p64">
                <a:extLst>
                  <a:ext uri="{FF2B5EF4-FFF2-40B4-BE49-F238E27FC236}">
                    <a16:creationId xmlns:a16="http://schemas.microsoft.com/office/drawing/2014/main" id="{F438486D-C749-48BD-985F-D0BFA665F524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943;p64">
                <a:extLst>
                  <a:ext uri="{FF2B5EF4-FFF2-40B4-BE49-F238E27FC236}">
                    <a16:creationId xmlns:a16="http://schemas.microsoft.com/office/drawing/2014/main" id="{6C42CA65-9324-44CE-A5D4-A1C2A1766B46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944;p64">
              <a:extLst>
                <a:ext uri="{FF2B5EF4-FFF2-40B4-BE49-F238E27FC236}">
                  <a16:creationId xmlns:a16="http://schemas.microsoft.com/office/drawing/2014/main" id="{E6BD001C-2DA1-4AD1-A0EB-244EC66B092F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945;p64">
              <a:extLst>
                <a:ext uri="{FF2B5EF4-FFF2-40B4-BE49-F238E27FC236}">
                  <a16:creationId xmlns:a16="http://schemas.microsoft.com/office/drawing/2014/main" id="{96D4926B-85CE-4FBC-8A0D-AF829F11E5B3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1" name="Rectangle: Rounded Corners 2">
            <a:extLst>
              <a:ext uri="{FF2B5EF4-FFF2-40B4-BE49-F238E27FC236}">
                <a16:creationId xmlns:a16="http://schemas.microsoft.com/office/drawing/2014/main" id="{16591ECA-D90D-4006-B5D7-6DD16A13090B}"/>
              </a:ext>
            </a:extLst>
          </p:cNvPr>
          <p:cNvSpPr/>
          <p:nvPr/>
        </p:nvSpPr>
        <p:spPr>
          <a:xfrm>
            <a:off x="1333313" y="1296273"/>
            <a:ext cx="8942848" cy="6722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prstClr val="black"/>
              </a:buCl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 defTabSz="1219170">
              <a:buClr>
                <a:prstClr val="black"/>
              </a:buCl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buClr>
                <a:prstClr val="black"/>
              </a:buClr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2AA68414-3072-4BBC-B1A6-CEC29B29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8834">
            <a:off x="1492547" y="1238960"/>
            <a:ext cx="640409" cy="768609"/>
          </a:xfrm>
          <a:prstGeom prst="rect">
            <a:avLst/>
          </a:prstGeom>
        </p:spPr>
      </p:pic>
      <p:sp>
        <p:nvSpPr>
          <p:cNvPr id="143" name="Rectangle: Rounded Corners 2">
            <a:extLst>
              <a:ext uri="{FF2B5EF4-FFF2-40B4-BE49-F238E27FC236}">
                <a16:creationId xmlns:a16="http://schemas.microsoft.com/office/drawing/2014/main" id="{16591ECA-D90D-4006-B5D7-6DD16A13090B}"/>
              </a:ext>
            </a:extLst>
          </p:cNvPr>
          <p:cNvSpPr/>
          <p:nvPr/>
        </p:nvSpPr>
        <p:spPr>
          <a:xfrm>
            <a:off x="1435854" y="2602521"/>
            <a:ext cx="9255144" cy="11725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prstClr val="black"/>
              </a:buClr>
              <a:defRPr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</a:p>
          <a:p>
            <a:pPr algn="just" defTabSz="1219170">
              <a:buClr>
                <a:prstClr val="black"/>
              </a:buClr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ra phương hướng hoạt động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buClr>
                <a:prstClr val="black"/>
              </a:buClr>
              <a:defRPr/>
            </a:pP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Rounded Corners 2">
            <a:extLst>
              <a:ext uri="{FF2B5EF4-FFF2-40B4-BE49-F238E27FC236}">
                <a16:creationId xmlns:a16="http://schemas.microsoft.com/office/drawing/2014/main" id="{16591ECA-D90D-4006-B5D7-6DD16A13090B}"/>
              </a:ext>
            </a:extLst>
          </p:cNvPr>
          <p:cNvSpPr/>
          <p:nvPr/>
        </p:nvSpPr>
        <p:spPr>
          <a:xfrm>
            <a:off x="1728666" y="4238386"/>
            <a:ext cx="9925070" cy="11758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800"/>
              <a:buNone/>
            </a:pP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E3F9F6E0-C59F-4A9F-9CE0-EA81E8E0E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0" b="29150" l="21550" r="38900">
                        <a14:foregroundMark x1="26250" y1="10700" x2="26250" y2="10700"/>
                        <a14:foregroundMark x1="27100" y1="10700" x2="27100" y2="10700"/>
                        <a14:foregroundMark x1="26100" y1="12650" x2="26100" y2="1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5000" r="61389" b="70555"/>
          <a:stretch/>
        </p:blipFill>
        <p:spPr>
          <a:xfrm rot="381784">
            <a:off x="1572287" y="2606101"/>
            <a:ext cx="749423" cy="94569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37C3246A-DEB7-4AB3-AF00-100F34C0C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0" b="29150" l="40000" r="54950">
                        <a14:foregroundMark x1="45950" y1="9450" x2="45950" y2="9450"/>
                        <a14:foregroundMark x1="46650" y1="9150" x2="46650" y2="9150"/>
                        <a14:foregroundMark x1="46800" y1="8350" x2="46800" y2="8350"/>
                        <a14:foregroundMark x1="47800" y1="8750" x2="47800" y2="8750"/>
                        <a14:foregroundMark x1="46950" y1="10000" x2="45950" y2="9050"/>
                        <a14:foregroundMark x1="47650" y1="8750" x2="45150" y2="12100"/>
                        <a14:foregroundMark x1="45150" y1="7350" x2="45700" y2="1110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1" t="4861" r="43194" b="70417"/>
          <a:stretch/>
        </p:blipFill>
        <p:spPr>
          <a:xfrm rot="543530">
            <a:off x="1917405" y="4248006"/>
            <a:ext cx="852210" cy="9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2104085" y="478877"/>
            <a:ext cx="10457420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948680" y="6118693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8788852" y="5488262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59964" y="4842476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973600" y="3225716"/>
            <a:ext cx="8777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nl-NL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thi đua tuần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3182737"/>
            <a:ext cx="3779563" cy="34421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4225152" y="792050"/>
            <a:ext cx="695919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7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với hơn 59 về nền powerpoint sinh nhật - cdgdbentre.edu.vn">
            <a:extLst>
              <a:ext uri="{FF2B5EF4-FFF2-40B4-BE49-F238E27FC236}">
                <a16:creationId xmlns:a16="http://schemas.microsoft.com/office/drawing/2014/main" id="{FD929DF5-3849-2E21-725D-EB3943A3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7938"/>
            <a:ext cx="12161838" cy="76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DA89C3-9D34-84C0-89CC-3749510087E4}"/>
              </a:ext>
            </a:extLst>
          </p:cNvPr>
          <p:cNvSpPr/>
          <p:nvPr/>
        </p:nvSpPr>
        <p:spPr>
          <a:xfrm>
            <a:off x="190500" y="4572000"/>
            <a:ext cx="11811000" cy="1477328"/>
          </a:xfrm>
          <a:custGeom>
            <a:avLst/>
            <a:gdLst>
              <a:gd name="connsiteX0" fmla="*/ 0 w 11811000"/>
              <a:gd name="connsiteY0" fmla="*/ 0 h 1477328"/>
              <a:gd name="connsiteX1" fmla="*/ 472440 w 11811000"/>
              <a:gd name="connsiteY1" fmla="*/ 0 h 1477328"/>
              <a:gd name="connsiteX2" fmla="*/ 944880 w 11811000"/>
              <a:gd name="connsiteY2" fmla="*/ 0 h 1477328"/>
              <a:gd name="connsiteX3" fmla="*/ 1653540 w 11811000"/>
              <a:gd name="connsiteY3" fmla="*/ 0 h 1477328"/>
              <a:gd name="connsiteX4" fmla="*/ 2244090 w 11811000"/>
              <a:gd name="connsiteY4" fmla="*/ 0 h 1477328"/>
              <a:gd name="connsiteX5" fmla="*/ 2952750 w 11811000"/>
              <a:gd name="connsiteY5" fmla="*/ 0 h 1477328"/>
              <a:gd name="connsiteX6" fmla="*/ 3779520 w 11811000"/>
              <a:gd name="connsiteY6" fmla="*/ 0 h 1477328"/>
              <a:gd name="connsiteX7" fmla="*/ 4015740 w 11811000"/>
              <a:gd name="connsiteY7" fmla="*/ 0 h 1477328"/>
              <a:gd name="connsiteX8" fmla="*/ 4488180 w 11811000"/>
              <a:gd name="connsiteY8" fmla="*/ 0 h 1477328"/>
              <a:gd name="connsiteX9" fmla="*/ 5078730 w 11811000"/>
              <a:gd name="connsiteY9" fmla="*/ 0 h 1477328"/>
              <a:gd name="connsiteX10" fmla="*/ 5314950 w 11811000"/>
              <a:gd name="connsiteY10" fmla="*/ 0 h 1477328"/>
              <a:gd name="connsiteX11" fmla="*/ 5669280 w 11811000"/>
              <a:gd name="connsiteY11" fmla="*/ 0 h 1477328"/>
              <a:gd name="connsiteX12" fmla="*/ 6377940 w 11811000"/>
              <a:gd name="connsiteY12" fmla="*/ 0 h 1477328"/>
              <a:gd name="connsiteX13" fmla="*/ 7086600 w 11811000"/>
              <a:gd name="connsiteY13" fmla="*/ 0 h 1477328"/>
              <a:gd name="connsiteX14" fmla="*/ 7440930 w 11811000"/>
              <a:gd name="connsiteY14" fmla="*/ 0 h 1477328"/>
              <a:gd name="connsiteX15" fmla="*/ 7677150 w 11811000"/>
              <a:gd name="connsiteY15" fmla="*/ 0 h 1477328"/>
              <a:gd name="connsiteX16" fmla="*/ 8385810 w 11811000"/>
              <a:gd name="connsiteY16" fmla="*/ 0 h 1477328"/>
              <a:gd name="connsiteX17" fmla="*/ 8858250 w 11811000"/>
              <a:gd name="connsiteY17" fmla="*/ 0 h 1477328"/>
              <a:gd name="connsiteX18" fmla="*/ 9685020 w 11811000"/>
              <a:gd name="connsiteY18" fmla="*/ 0 h 1477328"/>
              <a:gd name="connsiteX19" fmla="*/ 10157460 w 11811000"/>
              <a:gd name="connsiteY19" fmla="*/ 0 h 1477328"/>
              <a:gd name="connsiteX20" fmla="*/ 10748010 w 11811000"/>
              <a:gd name="connsiteY20" fmla="*/ 0 h 1477328"/>
              <a:gd name="connsiteX21" fmla="*/ 11102340 w 11811000"/>
              <a:gd name="connsiteY21" fmla="*/ 0 h 1477328"/>
              <a:gd name="connsiteX22" fmla="*/ 11811000 w 11811000"/>
              <a:gd name="connsiteY22" fmla="*/ 0 h 1477328"/>
              <a:gd name="connsiteX23" fmla="*/ 11811000 w 11811000"/>
              <a:gd name="connsiteY23" fmla="*/ 521989 h 1477328"/>
              <a:gd name="connsiteX24" fmla="*/ 11811000 w 11811000"/>
              <a:gd name="connsiteY24" fmla="*/ 1043978 h 1477328"/>
              <a:gd name="connsiteX25" fmla="*/ 11811000 w 11811000"/>
              <a:gd name="connsiteY25" fmla="*/ 1477328 h 1477328"/>
              <a:gd name="connsiteX26" fmla="*/ 11574780 w 11811000"/>
              <a:gd name="connsiteY26" fmla="*/ 1477328 h 1477328"/>
              <a:gd name="connsiteX27" fmla="*/ 11102340 w 11811000"/>
              <a:gd name="connsiteY27" fmla="*/ 1477328 h 1477328"/>
              <a:gd name="connsiteX28" fmla="*/ 10511790 w 11811000"/>
              <a:gd name="connsiteY28" fmla="*/ 1477328 h 1477328"/>
              <a:gd name="connsiteX29" fmla="*/ 10275570 w 11811000"/>
              <a:gd name="connsiteY29" fmla="*/ 1477328 h 1477328"/>
              <a:gd name="connsiteX30" fmla="*/ 9803130 w 11811000"/>
              <a:gd name="connsiteY30" fmla="*/ 1477328 h 1477328"/>
              <a:gd name="connsiteX31" fmla="*/ 9330690 w 11811000"/>
              <a:gd name="connsiteY31" fmla="*/ 1477328 h 1477328"/>
              <a:gd name="connsiteX32" fmla="*/ 8858250 w 11811000"/>
              <a:gd name="connsiteY32" fmla="*/ 1477328 h 1477328"/>
              <a:gd name="connsiteX33" fmla="*/ 8622030 w 11811000"/>
              <a:gd name="connsiteY33" fmla="*/ 1477328 h 1477328"/>
              <a:gd name="connsiteX34" fmla="*/ 8267700 w 11811000"/>
              <a:gd name="connsiteY34" fmla="*/ 1477328 h 1477328"/>
              <a:gd name="connsiteX35" fmla="*/ 7795260 w 11811000"/>
              <a:gd name="connsiteY35" fmla="*/ 1477328 h 1477328"/>
              <a:gd name="connsiteX36" fmla="*/ 7204710 w 11811000"/>
              <a:gd name="connsiteY36" fmla="*/ 1477328 h 1477328"/>
              <a:gd name="connsiteX37" fmla="*/ 6377940 w 11811000"/>
              <a:gd name="connsiteY37" fmla="*/ 1477328 h 1477328"/>
              <a:gd name="connsiteX38" fmla="*/ 5905500 w 11811000"/>
              <a:gd name="connsiteY38" fmla="*/ 1477328 h 1477328"/>
              <a:gd name="connsiteX39" fmla="*/ 5433060 w 11811000"/>
              <a:gd name="connsiteY39" fmla="*/ 1477328 h 1477328"/>
              <a:gd name="connsiteX40" fmla="*/ 5078730 w 11811000"/>
              <a:gd name="connsiteY40" fmla="*/ 1477328 h 1477328"/>
              <a:gd name="connsiteX41" fmla="*/ 4606290 w 11811000"/>
              <a:gd name="connsiteY41" fmla="*/ 1477328 h 1477328"/>
              <a:gd name="connsiteX42" fmla="*/ 4015740 w 11811000"/>
              <a:gd name="connsiteY42" fmla="*/ 1477328 h 1477328"/>
              <a:gd name="connsiteX43" fmla="*/ 3307080 w 11811000"/>
              <a:gd name="connsiteY43" fmla="*/ 1477328 h 1477328"/>
              <a:gd name="connsiteX44" fmla="*/ 2952750 w 11811000"/>
              <a:gd name="connsiteY44" fmla="*/ 1477328 h 1477328"/>
              <a:gd name="connsiteX45" fmla="*/ 2598420 w 11811000"/>
              <a:gd name="connsiteY45" fmla="*/ 1477328 h 1477328"/>
              <a:gd name="connsiteX46" fmla="*/ 1889760 w 11811000"/>
              <a:gd name="connsiteY46" fmla="*/ 1477328 h 1477328"/>
              <a:gd name="connsiteX47" fmla="*/ 1181100 w 11811000"/>
              <a:gd name="connsiteY47" fmla="*/ 1477328 h 1477328"/>
              <a:gd name="connsiteX48" fmla="*/ 590550 w 11811000"/>
              <a:gd name="connsiteY48" fmla="*/ 1477328 h 1477328"/>
              <a:gd name="connsiteX49" fmla="*/ 0 w 11811000"/>
              <a:gd name="connsiteY49" fmla="*/ 1477328 h 1477328"/>
              <a:gd name="connsiteX50" fmla="*/ 0 w 11811000"/>
              <a:gd name="connsiteY50" fmla="*/ 999659 h 1477328"/>
              <a:gd name="connsiteX51" fmla="*/ 0 w 11811000"/>
              <a:gd name="connsiteY51" fmla="*/ 521989 h 1477328"/>
              <a:gd name="connsiteX52" fmla="*/ 0 w 11811000"/>
              <a:gd name="connsiteY52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11000" h="1477328" fill="none" extrusionOk="0">
                <a:moveTo>
                  <a:pt x="0" y="0"/>
                </a:moveTo>
                <a:cubicBezTo>
                  <a:pt x="100778" y="-34610"/>
                  <a:pt x="244497" y="476"/>
                  <a:pt x="472440" y="0"/>
                </a:cubicBezTo>
                <a:cubicBezTo>
                  <a:pt x="700383" y="-476"/>
                  <a:pt x="799316" y="11591"/>
                  <a:pt x="944880" y="0"/>
                </a:cubicBezTo>
                <a:cubicBezTo>
                  <a:pt x="1090444" y="-11591"/>
                  <a:pt x="1467478" y="21051"/>
                  <a:pt x="1653540" y="0"/>
                </a:cubicBezTo>
                <a:cubicBezTo>
                  <a:pt x="1839602" y="-21051"/>
                  <a:pt x="1979918" y="65223"/>
                  <a:pt x="2244090" y="0"/>
                </a:cubicBezTo>
                <a:cubicBezTo>
                  <a:pt x="2508262" y="-65223"/>
                  <a:pt x="2685332" y="2903"/>
                  <a:pt x="2952750" y="0"/>
                </a:cubicBezTo>
                <a:cubicBezTo>
                  <a:pt x="3220168" y="-2903"/>
                  <a:pt x="3560441" y="2725"/>
                  <a:pt x="3779520" y="0"/>
                </a:cubicBezTo>
                <a:cubicBezTo>
                  <a:pt x="3998599" y="-2725"/>
                  <a:pt x="3958318" y="24369"/>
                  <a:pt x="4015740" y="0"/>
                </a:cubicBezTo>
                <a:cubicBezTo>
                  <a:pt x="4073162" y="-24369"/>
                  <a:pt x="4321033" y="12891"/>
                  <a:pt x="4488180" y="0"/>
                </a:cubicBezTo>
                <a:cubicBezTo>
                  <a:pt x="4655327" y="-12891"/>
                  <a:pt x="4947805" y="58440"/>
                  <a:pt x="5078730" y="0"/>
                </a:cubicBezTo>
                <a:cubicBezTo>
                  <a:pt x="5209655" y="-58440"/>
                  <a:pt x="5256603" y="9010"/>
                  <a:pt x="5314950" y="0"/>
                </a:cubicBezTo>
                <a:cubicBezTo>
                  <a:pt x="5373297" y="-9010"/>
                  <a:pt x="5555988" y="27168"/>
                  <a:pt x="5669280" y="0"/>
                </a:cubicBezTo>
                <a:cubicBezTo>
                  <a:pt x="5782572" y="-27168"/>
                  <a:pt x="6045789" y="5057"/>
                  <a:pt x="6377940" y="0"/>
                </a:cubicBezTo>
                <a:cubicBezTo>
                  <a:pt x="6710091" y="-5057"/>
                  <a:pt x="6895531" y="23427"/>
                  <a:pt x="7086600" y="0"/>
                </a:cubicBezTo>
                <a:cubicBezTo>
                  <a:pt x="7277669" y="-23427"/>
                  <a:pt x="7363469" y="15082"/>
                  <a:pt x="7440930" y="0"/>
                </a:cubicBezTo>
                <a:cubicBezTo>
                  <a:pt x="7518391" y="-15082"/>
                  <a:pt x="7595655" y="21210"/>
                  <a:pt x="7677150" y="0"/>
                </a:cubicBezTo>
                <a:cubicBezTo>
                  <a:pt x="7758645" y="-21210"/>
                  <a:pt x="8066070" y="39035"/>
                  <a:pt x="8385810" y="0"/>
                </a:cubicBezTo>
                <a:cubicBezTo>
                  <a:pt x="8705550" y="-39035"/>
                  <a:pt x="8757613" y="26375"/>
                  <a:pt x="8858250" y="0"/>
                </a:cubicBezTo>
                <a:cubicBezTo>
                  <a:pt x="8958887" y="-26375"/>
                  <a:pt x="9424713" y="31765"/>
                  <a:pt x="9685020" y="0"/>
                </a:cubicBezTo>
                <a:cubicBezTo>
                  <a:pt x="9945327" y="-31765"/>
                  <a:pt x="10004524" y="41357"/>
                  <a:pt x="10157460" y="0"/>
                </a:cubicBezTo>
                <a:cubicBezTo>
                  <a:pt x="10310396" y="-41357"/>
                  <a:pt x="10560651" y="56390"/>
                  <a:pt x="10748010" y="0"/>
                </a:cubicBezTo>
                <a:cubicBezTo>
                  <a:pt x="10935369" y="-56390"/>
                  <a:pt x="11029150" y="27478"/>
                  <a:pt x="11102340" y="0"/>
                </a:cubicBezTo>
                <a:cubicBezTo>
                  <a:pt x="11175530" y="-27478"/>
                  <a:pt x="11570906" y="26646"/>
                  <a:pt x="11811000" y="0"/>
                </a:cubicBezTo>
                <a:cubicBezTo>
                  <a:pt x="11863149" y="199091"/>
                  <a:pt x="11762990" y="352081"/>
                  <a:pt x="11811000" y="521989"/>
                </a:cubicBezTo>
                <a:cubicBezTo>
                  <a:pt x="11859010" y="691897"/>
                  <a:pt x="11802123" y="900808"/>
                  <a:pt x="11811000" y="1043978"/>
                </a:cubicBezTo>
                <a:cubicBezTo>
                  <a:pt x="11819877" y="1187148"/>
                  <a:pt x="11781674" y="1314082"/>
                  <a:pt x="11811000" y="1477328"/>
                </a:cubicBezTo>
                <a:cubicBezTo>
                  <a:pt x="11714511" y="1477684"/>
                  <a:pt x="11624883" y="1465501"/>
                  <a:pt x="11574780" y="1477328"/>
                </a:cubicBezTo>
                <a:cubicBezTo>
                  <a:pt x="11524677" y="1489155"/>
                  <a:pt x="11336776" y="1454674"/>
                  <a:pt x="11102340" y="1477328"/>
                </a:cubicBezTo>
                <a:cubicBezTo>
                  <a:pt x="10867904" y="1499982"/>
                  <a:pt x="10633717" y="1455277"/>
                  <a:pt x="10511790" y="1477328"/>
                </a:cubicBezTo>
                <a:cubicBezTo>
                  <a:pt x="10389863" y="1499379"/>
                  <a:pt x="10375941" y="1464724"/>
                  <a:pt x="10275570" y="1477328"/>
                </a:cubicBezTo>
                <a:cubicBezTo>
                  <a:pt x="10175199" y="1489932"/>
                  <a:pt x="10020444" y="1442341"/>
                  <a:pt x="9803130" y="1477328"/>
                </a:cubicBezTo>
                <a:cubicBezTo>
                  <a:pt x="9585816" y="1512315"/>
                  <a:pt x="9524116" y="1457455"/>
                  <a:pt x="9330690" y="1477328"/>
                </a:cubicBezTo>
                <a:cubicBezTo>
                  <a:pt x="9137264" y="1497201"/>
                  <a:pt x="9047088" y="1459726"/>
                  <a:pt x="8858250" y="1477328"/>
                </a:cubicBezTo>
                <a:cubicBezTo>
                  <a:pt x="8669412" y="1494930"/>
                  <a:pt x="8692621" y="1452272"/>
                  <a:pt x="8622030" y="1477328"/>
                </a:cubicBezTo>
                <a:cubicBezTo>
                  <a:pt x="8551439" y="1502384"/>
                  <a:pt x="8444532" y="1476155"/>
                  <a:pt x="8267700" y="1477328"/>
                </a:cubicBezTo>
                <a:cubicBezTo>
                  <a:pt x="8090868" y="1478501"/>
                  <a:pt x="7948370" y="1439617"/>
                  <a:pt x="7795260" y="1477328"/>
                </a:cubicBezTo>
                <a:cubicBezTo>
                  <a:pt x="7642150" y="1515039"/>
                  <a:pt x="7442194" y="1452564"/>
                  <a:pt x="7204710" y="1477328"/>
                </a:cubicBezTo>
                <a:cubicBezTo>
                  <a:pt x="6967226" y="1502092"/>
                  <a:pt x="6681645" y="1400587"/>
                  <a:pt x="6377940" y="1477328"/>
                </a:cubicBezTo>
                <a:cubicBezTo>
                  <a:pt x="6074235" y="1554069"/>
                  <a:pt x="6025618" y="1459041"/>
                  <a:pt x="5905500" y="1477328"/>
                </a:cubicBezTo>
                <a:cubicBezTo>
                  <a:pt x="5785382" y="1495615"/>
                  <a:pt x="5630017" y="1455841"/>
                  <a:pt x="5433060" y="1477328"/>
                </a:cubicBezTo>
                <a:cubicBezTo>
                  <a:pt x="5236103" y="1498815"/>
                  <a:pt x="5224829" y="1461984"/>
                  <a:pt x="5078730" y="1477328"/>
                </a:cubicBezTo>
                <a:cubicBezTo>
                  <a:pt x="4932631" y="1492672"/>
                  <a:pt x="4762574" y="1442740"/>
                  <a:pt x="4606290" y="1477328"/>
                </a:cubicBezTo>
                <a:cubicBezTo>
                  <a:pt x="4450006" y="1511916"/>
                  <a:pt x="4302065" y="1471821"/>
                  <a:pt x="4015740" y="1477328"/>
                </a:cubicBezTo>
                <a:cubicBezTo>
                  <a:pt x="3729415" y="1482835"/>
                  <a:pt x="3531040" y="1444572"/>
                  <a:pt x="3307080" y="1477328"/>
                </a:cubicBezTo>
                <a:cubicBezTo>
                  <a:pt x="3083120" y="1510084"/>
                  <a:pt x="3108435" y="1475829"/>
                  <a:pt x="2952750" y="1477328"/>
                </a:cubicBezTo>
                <a:cubicBezTo>
                  <a:pt x="2797065" y="1478827"/>
                  <a:pt x="2691448" y="1460738"/>
                  <a:pt x="2598420" y="1477328"/>
                </a:cubicBezTo>
                <a:cubicBezTo>
                  <a:pt x="2505392" y="1493918"/>
                  <a:pt x="2099148" y="1392451"/>
                  <a:pt x="1889760" y="1477328"/>
                </a:cubicBezTo>
                <a:cubicBezTo>
                  <a:pt x="1680372" y="1562205"/>
                  <a:pt x="1498065" y="1461397"/>
                  <a:pt x="1181100" y="1477328"/>
                </a:cubicBezTo>
                <a:cubicBezTo>
                  <a:pt x="864135" y="1493259"/>
                  <a:pt x="749704" y="1449152"/>
                  <a:pt x="590550" y="1477328"/>
                </a:cubicBezTo>
                <a:cubicBezTo>
                  <a:pt x="431396" y="1505504"/>
                  <a:pt x="229266" y="1464901"/>
                  <a:pt x="0" y="1477328"/>
                </a:cubicBezTo>
                <a:cubicBezTo>
                  <a:pt x="-10219" y="1261080"/>
                  <a:pt x="44161" y="1106813"/>
                  <a:pt x="0" y="999659"/>
                </a:cubicBezTo>
                <a:cubicBezTo>
                  <a:pt x="-44161" y="892505"/>
                  <a:pt x="9987" y="698514"/>
                  <a:pt x="0" y="521989"/>
                </a:cubicBezTo>
                <a:cubicBezTo>
                  <a:pt x="-9987" y="345464"/>
                  <a:pt x="16827" y="173922"/>
                  <a:pt x="0" y="0"/>
                </a:cubicBezTo>
                <a:close/>
              </a:path>
              <a:path w="11811000" h="1477328" stroke="0" extrusionOk="0">
                <a:moveTo>
                  <a:pt x="0" y="0"/>
                </a:moveTo>
                <a:cubicBezTo>
                  <a:pt x="200640" y="-8901"/>
                  <a:pt x="322726" y="54269"/>
                  <a:pt x="590550" y="0"/>
                </a:cubicBezTo>
                <a:cubicBezTo>
                  <a:pt x="858374" y="-54269"/>
                  <a:pt x="1050200" y="40894"/>
                  <a:pt x="1181100" y="0"/>
                </a:cubicBezTo>
                <a:cubicBezTo>
                  <a:pt x="1312000" y="-40894"/>
                  <a:pt x="1733063" y="78524"/>
                  <a:pt x="2007870" y="0"/>
                </a:cubicBezTo>
                <a:cubicBezTo>
                  <a:pt x="2282677" y="-78524"/>
                  <a:pt x="2273805" y="4281"/>
                  <a:pt x="2362200" y="0"/>
                </a:cubicBezTo>
                <a:cubicBezTo>
                  <a:pt x="2450595" y="-4281"/>
                  <a:pt x="2537605" y="3928"/>
                  <a:pt x="2598420" y="0"/>
                </a:cubicBezTo>
                <a:cubicBezTo>
                  <a:pt x="2659235" y="-3928"/>
                  <a:pt x="2820497" y="15800"/>
                  <a:pt x="2952750" y="0"/>
                </a:cubicBezTo>
                <a:cubicBezTo>
                  <a:pt x="3085003" y="-15800"/>
                  <a:pt x="3150657" y="7160"/>
                  <a:pt x="3307080" y="0"/>
                </a:cubicBezTo>
                <a:cubicBezTo>
                  <a:pt x="3463503" y="-7160"/>
                  <a:pt x="3785410" y="75828"/>
                  <a:pt x="4133850" y="0"/>
                </a:cubicBezTo>
                <a:cubicBezTo>
                  <a:pt x="4482290" y="-75828"/>
                  <a:pt x="4304017" y="25109"/>
                  <a:pt x="4370070" y="0"/>
                </a:cubicBezTo>
                <a:cubicBezTo>
                  <a:pt x="4436123" y="-25109"/>
                  <a:pt x="4875889" y="25065"/>
                  <a:pt x="5196840" y="0"/>
                </a:cubicBezTo>
                <a:cubicBezTo>
                  <a:pt x="5517791" y="-25065"/>
                  <a:pt x="5627548" y="70565"/>
                  <a:pt x="5905500" y="0"/>
                </a:cubicBezTo>
                <a:cubicBezTo>
                  <a:pt x="6183452" y="-70565"/>
                  <a:pt x="6304901" y="46077"/>
                  <a:pt x="6496050" y="0"/>
                </a:cubicBezTo>
                <a:cubicBezTo>
                  <a:pt x="6687199" y="-46077"/>
                  <a:pt x="6947027" y="30329"/>
                  <a:pt x="7086600" y="0"/>
                </a:cubicBezTo>
                <a:cubicBezTo>
                  <a:pt x="7226173" y="-30329"/>
                  <a:pt x="7311156" y="36707"/>
                  <a:pt x="7440930" y="0"/>
                </a:cubicBezTo>
                <a:cubicBezTo>
                  <a:pt x="7570704" y="-36707"/>
                  <a:pt x="7883353" y="19505"/>
                  <a:pt x="8031480" y="0"/>
                </a:cubicBezTo>
                <a:cubicBezTo>
                  <a:pt x="8179607" y="-19505"/>
                  <a:pt x="8363497" y="4941"/>
                  <a:pt x="8622030" y="0"/>
                </a:cubicBezTo>
                <a:cubicBezTo>
                  <a:pt x="8880563" y="-4941"/>
                  <a:pt x="8781038" y="581"/>
                  <a:pt x="8858250" y="0"/>
                </a:cubicBezTo>
                <a:cubicBezTo>
                  <a:pt x="8935462" y="-581"/>
                  <a:pt x="9304624" y="26231"/>
                  <a:pt x="9566910" y="0"/>
                </a:cubicBezTo>
                <a:cubicBezTo>
                  <a:pt x="9829196" y="-26231"/>
                  <a:pt x="9747467" y="3579"/>
                  <a:pt x="9803130" y="0"/>
                </a:cubicBezTo>
                <a:cubicBezTo>
                  <a:pt x="9858793" y="-3579"/>
                  <a:pt x="10333835" y="65393"/>
                  <a:pt x="10511790" y="0"/>
                </a:cubicBezTo>
                <a:cubicBezTo>
                  <a:pt x="10689745" y="-65393"/>
                  <a:pt x="11256090" y="34719"/>
                  <a:pt x="11811000" y="0"/>
                </a:cubicBezTo>
                <a:cubicBezTo>
                  <a:pt x="11817425" y="131608"/>
                  <a:pt x="11783894" y="321739"/>
                  <a:pt x="11811000" y="462896"/>
                </a:cubicBezTo>
                <a:cubicBezTo>
                  <a:pt x="11838106" y="604053"/>
                  <a:pt x="11808371" y="687374"/>
                  <a:pt x="11811000" y="911019"/>
                </a:cubicBezTo>
                <a:cubicBezTo>
                  <a:pt x="11813629" y="1134664"/>
                  <a:pt x="11800305" y="1333264"/>
                  <a:pt x="11811000" y="1477328"/>
                </a:cubicBezTo>
                <a:cubicBezTo>
                  <a:pt x="11618694" y="1480290"/>
                  <a:pt x="11258068" y="1467342"/>
                  <a:pt x="11102340" y="1477328"/>
                </a:cubicBezTo>
                <a:cubicBezTo>
                  <a:pt x="10946612" y="1487314"/>
                  <a:pt x="10524365" y="1420264"/>
                  <a:pt x="10275570" y="1477328"/>
                </a:cubicBezTo>
                <a:cubicBezTo>
                  <a:pt x="10026775" y="1534392"/>
                  <a:pt x="9802855" y="1440746"/>
                  <a:pt x="9566910" y="1477328"/>
                </a:cubicBezTo>
                <a:cubicBezTo>
                  <a:pt x="9330965" y="1513910"/>
                  <a:pt x="9202516" y="1435828"/>
                  <a:pt x="8976360" y="1477328"/>
                </a:cubicBezTo>
                <a:cubicBezTo>
                  <a:pt x="8750204" y="1518828"/>
                  <a:pt x="8764047" y="1450801"/>
                  <a:pt x="8622030" y="1477328"/>
                </a:cubicBezTo>
                <a:cubicBezTo>
                  <a:pt x="8480013" y="1503855"/>
                  <a:pt x="8496048" y="1456189"/>
                  <a:pt x="8385810" y="1477328"/>
                </a:cubicBezTo>
                <a:cubicBezTo>
                  <a:pt x="8275572" y="1498467"/>
                  <a:pt x="7972079" y="1464460"/>
                  <a:pt x="7677150" y="1477328"/>
                </a:cubicBezTo>
                <a:cubicBezTo>
                  <a:pt x="7382221" y="1490196"/>
                  <a:pt x="7452963" y="1453592"/>
                  <a:pt x="7322820" y="1477328"/>
                </a:cubicBezTo>
                <a:cubicBezTo>
                  <a:pt x="7192677" y="1501064"/>
                  <a:pt x="7169935" y="1474591"/>
                  <a:pt x="7086600" y="1477328"/>
                </a:cubicBezTo>
                <a:cubicBezTo>
                  <a:pt x="7003265" y="1480065"/>
                  <a:pt x="6621948" y="1462668"/>
                  <a:pt x="6496050" y="1477328"/>
                </a:cubicBezTo>
                <a:cubicBezTo>
                  <a:pt x="6370152" y="1491988"/>
                  <a:pt x="5848595" y="1413500"/>
                  <a:pt x="5669280" y="1477328"/>
                </a:cubicBezTo>
                <a:cubicBezTo>
                  <a:pt x="5489965" y="1541156"/>
                  <a:pt x="5488625" y="1448106"/>
                  <a:pt x="5314950" y="1477328"/>
                </a:cubicBezTo>
                <a:cubicBezTo>
                  <a:pt x="5141275" y="1506550"/>
                  <a:pt x="5140671" y="1459115"/>
                  <a:pt x="5078730" y="1477328"/>
                </a:cubicBezTo>
                <a:cubicBezTo>
                  <a:pt x="5016789" y="1495541"/>
                  <a:pt x="4540431" y="1410939"/>
                  <a:pt x="4370070" y="1477328"/>
                </a:cubicBezTo>
                <a:cubicBezTo>
                  <a:pt x="4199709" y="1543717"/>
                  <a:pt x="3932196" y="1421959"/>
                  <a:pt x="3779520" y="1477328"/>
                </a:cubicBezTo>
                <a:cubicBezTo>
                  <a:pt x="3626844" y="1532697"/>
                  <a:pt x="3223549" y="1382700"/>
                  <a:pt x="2952750" y="1477328"/>
                </a:cubicBezTo>
                <a:cubicBezTo>
                  <a:pt x="2681951" y="1571956"/>
                  <a:pt x="2462100" y="1412080"/>
                  <a:pt x="2244090" y="1477328"/>
                </a:cubicBezTo>
                <a:cubicBezTo>
                  <a:pt x="2026080" y="1542576"/>
                  <a:pt x="1873934" y="1455525"/>
                  <a:pt x="1535430" y="1477328"/>
                </a:cubicBezTo>
                <a:cubicBezTo>
                  <a:pt x="1196926" y="1499131"/>
                  <a:pt x="1328459" y="1447902"/>
                  <a:pt x="1181100" y="1477328"/>
                </a:cubicBezTo>
                <a:cubicBezTo>
                  <a:pt x="1033741" y="1506754"/>
                  <a:pt x="1016037" y="1465316"/>
                  <a:pt x="944880" y="1477328"/>
                </a:cubicBezTo>
                <a:cubicBezTo>
                  <a:pt x="873723" y="1489340"/>
                  <a:pt x="757118" y="1475462"/>
                  <a:pt x="590550" y="1477328"/>
                </a:cubicBezTo>
                <a:cubicBezTo>
                  <a:pt x="423982" y="1479194"/>
                  <a:pt x="259176" y="1454886"/>
                  <a:pt x="0" y="1477328"/>
                </a:cubicBezTo>
                <a:cubicBezTo>
                  <a:pt x="-42746" y="1373045"/>
                  <a:pt x="50068" y="1171446"/>
                  <a:pt x="0" y="1014432"/>
                </a:cubicBezTo>
                <a:cubicBezTo>
                  <a:pt x="-50068" y="857418"/>
                  <a:pt x="10880" y="689789"/>
                  <a:pt x="0" y="536763"/>
                </a:cubicBezTo>
                <a:cubicBezTo>
                  <a:pt x="-10880" y="383737"/>
                  <a:pt x="42800" y="192472"/>
                  <a:pt x="0" y="0"/>
                </a:cubicBezTo>
                <a:close/>
              </a:path>
            </a:pathLst>
          </a:custGeom>
          <a:solidFill>
            <a:srgbClr val="E1EBF7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19514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MỪNG CÁC EM</a:t>
            </a:r>
          </a:p>
        </p:txBody>
      </p:sp>
    </p:spTree>
    <p:extLst>
      <p:ext uri="{BB962C8B-B14F-4D97-AF65-F5344CB8AC3E}">
        <p14:creationId xmlns:p14="http://schemas.microsoft.com/office/powerpoint/2010/main" val="35205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2104085" y="478877"/>
            <a:ext cx="10457420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948680" y="6118693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8788852" y="5488262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59964" y="4842476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973600" y="3225716"/>
            <a:ext cx="87776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ra phương hướng hoạt động tuần tới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3182737"/>
            <a:ext cx="3779563" cy="34421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4225152" y="792050"/>
            <a:ext cx="695919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45E8F74E-14DF-4F25-A230-402FF6AE8E71}"/>
              </a:ext>
            </a:extLst>
          </p:cNvPr>
          <p:cNvGrpSpPr/>
          <p:nvPr/>
        </p:nvGrpSpPr>
        <p:grpSpPr>
          <a:xfrm>
            <a:off x="9651610" y="3723949"/>
            <a:ext cx="2232835" cy="3013735"/>
            <a:chOff x="6887886" y="2139378"/>
            <a:chExt cx="1082997" cy="2095499"/>
          </a:xfrm>
        </p:grpSpPr>
        <p:grpSp>
          <p:nvGrpSpPr>
            <p:cNvPr id="92" name="Google Shape;1897;p64">
              <a:extLst>
                <a:ext uri="{FF2B5EF4-FFF2-40B4-BE49-F238E27FC236}">
                  <a16:creationId xmlns:a16="http://schemas.microsoft.com/office/drawing/2014/main" id="{28C372BC-0984-4AE9-A7D0-D255080E5659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95" name="Google Shape;1898;p64">
                <a:extLst>
                  <a:ext uri="{FF2B5EF4-FFF2-40B4-BE49-F238E27FC236}">
                    <a16:creationId xmlns:a16="http://schemas.microsoft.com/office/drawing/2014/main" id="{C8F52290-C258-442D-A14F-E24634104970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1899;p64">
                <a:extLst>
                  <a:ext uri="{FF2B5EF4-FFF2-40B4-BE49-F238E27FC236}">
                    <a16:creationId xmlns:a16="http://schemas.microsoft.com/office/drawing/2014/main" id="{6EE96212-27C0-4486-AD1A-00378F6A3911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1900;p64">
                <a:extLst>
                  <a:ext uri="{FF2B5EF4-FFF2-40B4-BE49-F238E27FC236}">
                    <a16:creationId xmlns:a16="http://schemas.microsoft.com/office/drawing/2014/main" id="{CF8DABD6-BBFA-4657-8333-4E624C61F7D3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1901;p64">
                <a:extLst>
                  <a:ext uri="{FF2B5EF4-FFF2-40B4-BE49-F238E27FC236}">
                    <a16:creationId xmlns:a16="http://schemas.microsoft.com/office/drawing/2014/main" id="{BA26FA9D-1AE6-4409-A4E3-AECB3F3580BA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1902;p64">
                <a:extLst>
                  <a:ext uri="{FF2B5EF4-FFF2-40B4-BE49-F238E27FC236}">
                    <a16:creationId xmlns:a16="http://schemas.microsoft.com/office/drawing/2014/main" id="{E5A35AAF-0C70-485B-887F-F3F887DD06C1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1903;p64">
                <a:extLst>
                  <a:ext uri="{FF2B5EF4-FFF2-40B4-BE49-F238E27FC236}">
                    <a16:creationId xmlns:a16="http://schemas.microsoft.com/office/drawing/2014/main" id="{B43047EB-C3D2-411E-9D7E-6F8299DB2322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1904;p64">
                <a:extLst>
                  <a:ext uri="{FF2B5EF4-FFF2-40B4-BE49-F238E27FC236}">
                    <a16:creationId xmlns:a16="http://schemas.microsoft.com/office/drawing/2014/main" id="{98086977-5363-4588-B0B9-D386CEBAC59E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905;p64">
                <a:extLst>
                  <a:ext uri="{FF2B5EF4-FFF2-40B4-BE49-F238E27FC236}">
                    <a16:creationId xmlns:a16="http://schemas.microsoft.com/office/drawing/2014/main" id="{25B26D76-70FF-4DC1-B349-28B78B9ADC72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906;p64">
                <a:extLst>
                  <a:ext uri="{FF2B5EF4-FFF2-40B4-BE49-F238E27FC236}">
                    <a16:creationId xmlns:a16="http://schemas.microsoft.com/office/drawing/2014/main" id="{4D5C91A4-4DCE-49E8-BC96-DB491D69DAAD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907;p64">
                <a:extLst>
                  <a:ext uri="{FF2B5EF4-FFF2-40B4-BE49-F238E27FC236}">
                    <a16:creationId xmlns:a16="http://schemas.microsoft.com/office/drawing/2014/main" id="{018E16C8-26FC-45BC-97DD-4F655B2CFDC8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1908;p64">
                <a:extLst>
                  <a:ext uri="{FF2B5EF4-FFF2-40B4-BE49-F238E27FC236}">
                    <a16:creationId xmlns:a16="http://schemas.microsoft.com/office/drawing/2014/main" id="{5DDB3F2F-A50C-42BA-83C2-9FE568143E45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909;p64">
                <a:extLst>
                  <a:ext uri="{FF2B5EF4-FFF2-40B4-BE49-F238E27FC236}">
                    <a16:creationId xmlns:a16="http://schemas.microsoft.com/office/drawing/2014/main" id="{781FF900-B235-4AAC-8F32-F246C6344BEE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910;p64">
                <a:extLst>
                  <a:ext uri="{FF2B5EF4-FFF2-40B4-BE49-F238E27FC236}">
                    <a16:creationId xmlns:a16="http://schemas.microsoft.com/office/drawing/2014/main" id="{574600ED-F2F0-43A0-BF3F-1EB74189A431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911;p64">
                <a:extLst>
                  <a:ext uri="{FF2B5EF4-FFF2-40B4-BE49-F238E27FC236}">
                    <a16:creationId xmlns:a16="http://schemas.microsoft.com/office/drawing/2014/main" id="{0124095A-7615-4194-B2DF-F9235376F59B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912;p64">
                <a:extLst>
                  <a:ext uri="{FF2B5EF4-FFF2-40B4-BE49-F238E27FC236}">
                    <a16:creationId xmlns:a16="http://schemas.microsoft.com/office/drawing/2014/main" id="{92A7C7D4-9B17-4CE4-8F42-79DCAE92A054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913;p64">
                <a:extLst>
                  <a:ext uri="{FF2B5EF4-FFF2-40B4-BE49-F238E27FC236}">
                    <a16:creationId xmlns:a16="http://schemas.microsoft.com/office/drawing/2014/main" id="{7BC98808-6C55-412E-8586-6B88B8664367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914;p64">
                <a:extLst>
                  <a:ext uri="{FF2B5EF4-FFF2-40B4-BE49-F238E27FC236}">
                    <a16:creationId xmlns:a16="http://schemas.microsoft.com/office/drawing/2014/main" id="{3D351118-8D89-4664-B9A5-D0D309A3C12B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915;p64">
                <a:extLst>
                  <a:ext uri="{FF2B5EF4-FFF2-40B4-BE49-F238E27FC236}">
                    <a16:creationId xmlns:a16="http://schemas.microsoft.com/office/drawing/2014/main" id="{AE27A79D-8C3B-459C-8D94-2452BAB842A9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916;p64">
                <a:extLst>
                  <a:ext uri="{FF2B5EF4-FFF2-40B4-BE49-F238E27FC236}">
                    <a16:creationId xmlns:a16="http://schemas.microsoft.com/office/drawing/2014/main" id="{9573F768-8908-45D8-86BC-C5C23D206022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917;p64">
                <a:extLst>
                  <a:ext uri="{FF2B5EF4-FFF2-40B4-BE49-F238E27FC236}">
                    <a16:creationId xmlns:a16="http://schemas.microsoft.com/office/drawing/2014/main" id="{B9AA5894-0A96-4050-AA0D-9A25D40268B1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918;p64">
                <a:extLst>
                  <a:ext uri="{FF2B5EF4-FFF2-40B4-BE49-F238E27FC236}">
                    <a16:creationId xmlns:a16="http://schemas.microsoft.com/office/drawing/2014/main" id="{24A762D6-6F90-40CB-A85C-EDD75205E690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919;p64">
                <a:extLst>
                  <a:ext uri="{FF2B5EF4-FFF2-40B4-BE49-F238E27FC236}">
                    <a16:creationId xmlns:a16="http://schemas.microsoft.com/office/drawing/2014/main" id="{61B997A4-84B5-4111-8A18-DFFA277CB858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920;p64">
                <a:extLst>
                  <a:ext uri="{FF2B5EF4-FFF2-40B4-BE49-F238E27FC236}">
                    <a16:creationId xmlns:a16="http://schemas.microsoft.com/office/drawing/2014/main" id="{4E78388C-E6AC-45D7-BF82-B5AF73B2BD14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921;p64">
                <a:extLst>
                  <a:ext uri="{FF2B5EF4-FFF2-40B4-BE49-F238E27FC236}">
                    <a16:creationId xmlns:a16="http://schemas.microsoft.com/office/drawing/2014/main" id="{969D2D7E-422D-4BBD-94F1-B82040B34F88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922;p64">
                <a:extLst>
                  <a:ext uri="{FF2B5EF4-FFF2-40B4-BE49-F238E27FC236}">
                    <a16:creationId xmlns:a16="http://schemas.microsoft.com/office/drawing/2014/main" id="{F17AA526-C4D2-4EFC-BF8C-CCAF7A2A5460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923;p64">
                <a:extLst>
                  <a:ext uri="{FF2B5EF4-FFF2-40B4-BE49-F238E27FC236}">
                    <a16:creationId xmlns:a16="http://schemas.microsoft.com/office/drawing/2014/main" id="{9C0D4DEE-16D7-42AB-822F-371FB79C783B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924;p64">
                <a:extLst>
                  <a:ext uri="{FF2B5EF4-FFF2-40B4-BE49-F238E27FC236}">
                    <a16:creationId xmlns:a16="http://schemas.microsoft.com/office/drawing/2014/main" id="{5BA1CFD3-25E3-4A8D-BF14-7F4E8CAFAB24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925;p64">
                <a:extLst>
                  <a:ext uri="{FF2B5EF4-FFF2-40B4-BE49-F238E27FC236}">
                    <a16:creationId xmlns:a16="http://schemas.microsoft.com/office/drawing/2014/main" id="{AD314AD2-A1B2-4694-B8A3-AF9DF79D52F3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926;p64">
                <a:extLst>
                  <a:ext uri="{FF2B5EF4-FFF2-40B4-BE49-F238E27FC236}">
                    <a16:creationId xmlns:a16="http://schemas.microsoft.com/office/drawing/2014/main" id="{69F4F196-33AD-4FD3-8253-AB4FE6CBB0CA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927;p64">
                <a:extLst>
                  <a:ext uri="{FF2B5EF4-FFF2-40B4-BE49-F238E27FC236}">
                    <a16:creationId xmlns:a16="http://schemas.microsoft.com/office/drawing/2014/main" id="{EC3D0E60-A82D-4597-99E6-C757E48D6A44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928;p64">
                <a:extLst>
                  <a:ext uri="{FF2B5EF4-FFF2-40B4-BE49-F238E27FC236}">
                    <a16:creationId xmlns:a16="http://schemas.microsoft.com/office/drawing/2014/main" id="{FC8E57EA-BF18-4D87-B7F7-06D3E88E6B67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929;p64">
                <a:extLst>
                  <a:ext uri="{FF2B5EF4-FFF2-40B4-BE49-F238E27FC236}">
                    <a16:creationId xmlns:a16="http://schemas.microsoft.com/office/drawing/2014/main" id="{9522C2DD-CBE5-4559-92B9-64E3E2D53A29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930;p64">
                <a:extLst>
                  <a:ext uri="{FF2B5EF4-FFF2-40B4-BE49-F238E27FC236}">
                    <a16:creationId xmlns:a16="http://schemas.microsoft.com/office/drawing/2014/main" id="{9109E7B7-CDD7-4D66-BB7E-7F6E869FF0C1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931;p64">
                <a:extLst>
                  <a:ext uri="{FF2B5EF4-FFF2-40B4-BE49-F238E27FC236}">
                    <a16:creationId xmlns:a16="http://schemas.microsoft.com/office/drawing/2014/main" id="{9F883DDC-E106-4AD1-A078-7377115F3331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932;p64">
                <a:extLst>
                  <a:ext uri="{FF2B5EF4-FFF2-40B4-BE49-F238E27FC236}">
                    <a16:creationId xmlns:a16="http://schemas.microsoft.com/office/drawing/2014/main" id="{72D5EA54-065F-4802-B514-95FAA6404470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933;p64">
                <a:extLst>
                  <a:ext uri="{FF2B5EF4-FFF2-40B4-BE49-F238E27FC236}">
                    <a16:creationId xmlns:a16="http://schemas.microsoft.com/office/drawing/2014/main" id="{EB81753D-12D2-4C76-BD01-5D2AB4D8BB1E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934;p64">
                <a:extLst>
                  <a:ext uri="{FF2B5EF4-FFF2-40B4-BE49-F238E27FC236}">
                    <a16:creationId xmlns:a16="http://schemas.microsoft.com/office/drawing/2014/main" id="{BC06ECA1-11B7-40D0-BBD7-5D39E7FC878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935;p64">
                <a:extLst>
                  <a:ext uri="{FF2B5EF4-FFF2-40B4-BE49-F238E27FC236}">
                    <a16:creationId xmlns:a16="http://schemas.microsoft.com/office/drawing/2014/main" id="{F5FC09F3-C9FE-45F3-9509-877CA669D26E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936;p64">
                <a:extLst>
                  <a:ext uri="{FF2B5EF4-FFF2-40B4-BE49-F238E27FC236}">
                    <a16:creationId xmlns:a16="http://schemas.microsoft.com/office/drawing/2014/main" id="{17A114D1-162D-4A89-A68A-F713BA79253F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937;p64">
                <a:extLst>
                  <a:ext uri="{FF2B5EF4-FFF2-40B4-BE49-F238E27FC236}">
                    <a16:creationId xmlns:a16="http://schemas.microsoft.com/office/drawing/2014/main" id="{4C1FB76B-52EA-4222-8CFE-5205B5804708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938;p64">
                <a:extLst>
                  <a:ext uri="{FF2B5EF4-FFF2-40B4-BE49-F238E27FC236}">
                    <a16:creationId xmlns:a16="http://schemas.microsoft.com/office/drawing/2014/main" id="{5EF2EB08-40C6-4F29-B69B-049A83E9A6EF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939;p64">
                <a:extLst>
                  <a:ext uri="{FF2B5EF4-FFF2-40B4-BE49-F238E27FC236}">
                    <a16:creationId xmlns:a16="http://schemas.microsoft.com/office/drawing/2014/main" id="{EA8EA28E-353E-4669-9030-42623B431BDF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940;p64">
                <a:extLst>
                  <a:ext uri="{FF2B5EF4-FFF2-40B4-BE49-F238E27FC236}">
                    <a16:creationId xmlns:a16="http://schemas.microsoft.com/office/drawing/2014/main" id="{F84201D5-01F3-4F17-93D4-8D88187B6A1B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941;p64">
                <a:extLst>
                  <a:ext uri="{FF2B5EF4-FFF2-40B4-BE49-F238E27FC236}">
                    <a16:creationId xmlns:a16="http://schemas.microsoft.com/office/drawing/2014/main" id="{2957FD7C-7582-4507-A52E-742356083835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942;p64">
                <a:extLst>
                  <a:ext uri="{FF2B5EF4-FFF2-40B4-BE49-F238E27FC236}">
                    <a16:creationId xmlns:a16="http://schemas.microsoft.com/office/drawing/2014/main" id="{F438486D-C749-48BD-985F-D0BFA665F524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943;p64">
                <a:extLst>
                  <a:ext uri="{FF2B5EF4-FFF2-40B4-BE49-F238E27FC236}">
                    <a16:creationId xmlns:a16="http://schemas.microsoft.com/office/drawing/2014/main" id="{6C42CA65-9324-44CE-A5D4-A1C2A1766B46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944;p64">
              <a:extLst>
                <a:ext uri="{FF2B5EF4-FFF2-40B4-BE49-F238E27FC236}">
                  <a16:creationId xmlns:a16="http://schemas.microsoft.com/office/drawing/2014/main" id="{E6BD001C-2DA1-4AD1-A0EB-244EC66B092F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945;p64">
              <a:extLst>
                <a:ext uri="{FF2B5EF4-FFF2-40B4-BE49-F238E27FC236}">
                  <a16:creationId xmlns:a16="http://schemas.microsoft.com/office/drawing/2014/main" id="{96D4926B-85CE-4FBC-8A0D-AF829F11E5B3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Left Arrow 4"/>
          <p:cNvSpPr/>
          <p:nvPr/>
        </p:nvSpPr>
        <p:spPr>
          <a:xfrm rot="1464952">
            <a:off x="4236861" y="2829745"/>
            <a:ext cx="866879" cy="393801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4638" y="2708595"/>
            <a:ext cx="3501189" cy="20333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PHƯƠNG HƯỚNG</a:t>
            </a:r>
          </a:p>
        </p:txBody>
      </p:sp>
      <p:sp>
        <p:nvSpPr>
          <p:cNvPr id="7" name="Left Arrow 6"/>
          <p:cNvSpPr/>
          <p:nvPr/>
        </p:nvSpPr>
        <p:spPr>
          <a:xfrm rot="20853943">
            <a:off x="4107414" y="3987707"/>
            <a:ext cx="864605" cy="465961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9349710">
            <a:off x="8019236" y="2795906"/>
            <a:ext cx="630352" cy="37792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190"/>
            <a:ext cx="4268344" cy="2971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2136"/>
            <a:ext cx="4132830" cy="2995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2" y="0"/>
            <a:ext cx="3549310" cy="29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7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1852204" y="574140"/>
            <a:ext cx="10457420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948680" y="6118693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8788852" y="5488262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59964" y="4842476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973600" y="3225716"/>
            <a:ext cx="8777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vẽ tranh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3182737"/>
            <a:ext cx="3779563" cy="34421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2160814" y="792050"/>
            <a:ext cx="950374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CHỦ ĐỀ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3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12192000" cy="70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35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258</Words>
  <Application>Microsoft Office PowerPoint</Application>
  <PresentationFormat>Widescreen</PresentationFormat>
  <Paragraphs>44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Cambria</vt:lpstr>
      <vt:lpstr>Coiny</vt:lpstr>
      <vt:lpstr>Times New Roman</vt:lpstr>
      <vt:lpstr>2_Office Theme</vt:lpstr>
      <vt:lpstr>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TAC</dc:creator>
  <cp:lastModifiedBy>Diem</cp:lastModifiedBy>
  <cp:revision>155</cp:revision>
  <dcterms:created xsi:type="dcterms:W3CDTF">2024-02-24T06:26:00Z</dcterms:created>
  <dcterms:modified xsi:type="dcterms:W3CDTF">2025-03-19T07:24:59Z</dcterms:modified>
</cp:coreProperties>
</file>