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2" r:id="rId2"/>
    <p:sldId id="263" r:id="rId3"/>
    <p:sldId id="258" r:id="rId4"/>
    <p:sldId id="264" r:id="rId5"/>
    <p:sldId id="265" r:id="rId6"/>
    <p:sldId id="11580" r:id="rId7"/>
    <p:sldId id="11577" r:id="rId8"/>
    <p:sldId id="11579" r:id="rId9"/>
    <p:sldId id="11581" r:id="rId10"/>
    <p:sldId id="11582" r:id="rId11"/>
    <p:sldId id="11584" r:id="rId12"/>
    <p:sldId id="11585" r:id="rId13"/>
    <p:sldId id="11527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yền Giáp Thu" initials="HGT" lastIdx="1" clrIdx="0">
    <p:extLst>
      <p:ext uri="{19B8F6BF-5375-455C-9EA6-DF929625EA0E}">
        <p15:presenceInfo xmlns:p15="http://schemas.microsoft.com/office/powerpoint/2012/main" userId="ce3690c71841e1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49120-0AE7-44AD-AA9E-30E043F415D7}" type="datetimeFigureOut">
              <a:rPr lang="vi-VN" smtClean="0"/>
              <a:t>19/03/2025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F93D6-E75A-40D6-9EB9-7376F2ED9D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263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417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817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426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58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C1E9F-E87B-A733-7A60-AE208E7DC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588D86-9ED0-0498-B79D-25EDA654E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E7F7C-52D3-A89B-4E62-185D24243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19/03/2025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BF731-35A4-2F89-124C-4571AD7F2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0C90D-C455-6F55-FB7A-60BCA0D8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380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21505-7F91-B37D-A295-DEA7DD0A2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7F2191-F7DA-9A68-C900-1778F2118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FE4D4-7458-9DC2-E6B6-3E8D4BDA3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19/03/2025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99D4F-A64B-2EF1-6F7E-B9E46A7CD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5E21A-2C16-AF7A-5B15-487D13D4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5299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551250-61C2-FCDD-1245-94672DD7DA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FADDC1-2AAA-6708-C184-0C34FBD77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623E-A515-CEDC-C097-5F9032308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19/03/2025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B0439-669D-0F85-AF3D-FA457F0F1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490E6-6C50-7149-00BB-C8980C7F9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7078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59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33393-7D1F-B835-AABB-9CA1AAB55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F80F8-41B5-59E4-F164-5763361DC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8C28D-A9EA-809A-4090-1F6A77440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19/03/2025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9E8BA-5FE6-604D-18AB-6AEB3E635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A4B68-5C55-27D8-93C2-557F0D65B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616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5D7E-6E90-2D9A-F978-1619A6015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CDDCA-C31B-5E2A-C492-D1FE9FAB0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1CAD4-731C-A66B-013A-E5F922A47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19/03/2025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B60AC-4377-E0A7-9774-9AD89B853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2DD06-6635-D189-9532-D69F0AA3D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977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3F092-BF84-AC01-B19F-9A36F3D52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B901F-F0D9-84C0-D7DC-FD4560440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B8AD9D-A443-0E19-AA88-5742042A4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C7E3D-7D36-CCC6-8809-92960522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19/03/2025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907BC-7249-D209-8A9A-0643AA26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FC13E-4867-3F4F-4EAE-B563DAAC5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471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15B66-A153-2966-7C62-290F7060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4FBED-8D6B-5DE2-46A2-6CCEAF830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22A28-2E8F-0E3D-DE61-A790EB8A1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8B02-A68A-912F-7522-D1554B245F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777484-7A97-D3D4-FF9E-60D474FCF8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36685B-8602-EC59-EC02-284810D3B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19/03/2025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25D1A0-261A-865A-4331-4FC95D5A0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F56E85-2113-B7EF-7D43-586D846B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895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E3875-B6BE-1DF7-4FD0-730A96618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793BC4-04D7-5BEE-8FCC-5A78A0622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19/03/2025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E36BAB-629D-550E-DCD4-0E2B8FCBE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AE653-7A7E-E57F-0B24-9467BA46D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0707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7359D3-6AA8-5711-7DC3-C8F41BF04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19/03/2025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76CAD-D417-F049-A047-90B0B6455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B2502-BCBB-7EEE-ED0A-7DA92742D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721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9EFE5-FC8E-37C6-05E1-7B2D315CA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86078-EB79-B580-5E90-685C8FF53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911EC2-5501-0EDB-2420-784A6246D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23369-CC52-6EC3-025E-44B556BD8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19/03/2025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80B7F-3DAF-E03E-D87B-54A0D1278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B72ED-4C00-87EE-51B7-5734479E6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9511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A7268-71E1-ECFE-F179-0E0DDD02A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1EC78-C2B6-61A6-3B70-50B7243F09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E3630F-C95F-8C97-034C-A4EE1E017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A8139-E33E-6586-A513-9A6994672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19/03/2025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ACDB5-7663-6A91-CD4F-2CEAA961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057F6-B427-D66D-A381-FDB067741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401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A9AC62-59ED-CC15-1B35-E39052708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70FB2-736A-E0BB-3EDA-469E4B8B5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CA899-E28A-C147-FE11-B65B2372B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52321-6B27-4F23-9D6D-1888B9E0F850}" type="datetimeFigureOut">
              <a:rPr lang="vi-VN" smtClean="0"/>
              <a:t>19/03/2025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8DCD6-082D-7BB1-BFBB-9FA360BBD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BDA40-F53F-73A7-269C-5B11701D2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334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3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microsoft.com/office/2007/relationships/hdphoto" Target="../media/hdphoto3.wdp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2225040" y="780415"/>
            <a:ext cx="7592060" cy="2351405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pic>
        <p:nvPicPr>
          <p:cNvPr id="2" name="图片 1" descr="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360" y="5400675"/>
            <a:ext cx="1579595" cy="1532255"/>
          </a:xfrm>
          <a:prstGeom prst="rect">
            <a:avLst/>
          </a:prstGeom>
        </p:spPr>
      </p:pic>
      <p:pic>
        <p:nvPicPr>
          <p:cNvPr id="10" name="图片 9" descr="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660"/>
            <a:ext cx="1989455" cy="2667635"/>
          </a:xfrm>
          <a:prstGeom prst="rect">
            <a:avLst/>
          </a:prstGeom>
        </p:spPr>
      </p:pic>
      <p:pic>
        <p:nvPicPr>
          <p:cNvPr id="4" name="图片 3" descr="千库网_小朋友奔跑_元素编号128440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6360" y="3711611"/>
            <a:ext cx="4718787" cy="31463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9BC15D-ACEB-84B3-AF14-300B62B4B1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0318" y="1006509"/>
            <a:ext cx="7791363" cy="2139881"/>
          </a:xfrm>
          <a:prstGeom prst="rect">
            <a:avLst/>
          </a:prstGeom>
        </p:spPr>
      </p:pic>
      <p:pic>
        <p:nvPicPr>
          <p:cNvPr id="5" name="图片 5" descr="千库网_人物儿童_元素编号13319176">
            <a:extLst>
              <a:ext uri="{FF2B5EF4-FFF2-40B4-BE49-F238E27FC236}">
                <a16:creationId xmlns:a16="http://schemas.microsoft.com/office/drawing/2014/main" id="{8368EC52-A5E3-272F-C5E3-A801F87B9A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401459" y="2057399"/>
            <a:ext cx="3123610" cy="492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495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62343C-34B5-4622-A80E-98DAC215EEAD}"/>
              </a:ext>
            </a:extLst>
          </p:cNvPr>
          <p:cNvSpPr/>
          <p:nvPr/>
        </p:nvSpPr>
        <p:spPr>
          <a:xfrm>
            <a:off x="309489" y="281354"/>
            <a:ext cx="11573022" cy="6091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964A5A-D8B2-4AD5-B92E-7EB99475F0F9}"/>
                  </a:ext>
                </a:extLst>
              </p:cNvPr>
              <p:cNvSpPr txBox="1"/>
              <p:nvPr/>
            </p:nvSpPr>
            <p:spPr>
              <a:xfrm>
                <a:off x="309489" y="218043"/>
                <a:ext cx="11573022" cy="1597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4b: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tối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giản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Hiếu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Thảo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964A5A-D8B2-4AD5-B92E-7EB99475F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89" y="218043"/>
                <a:ext cx="11573022" cy="1597040"/>
              </a:xfrm>
              <a:prstGeom prst="rect">
                <a:avLst/>
              </a:prstGeom>
              <a:blipFill>
                <a:blip r:embed="rId2"/>
                <a:stretch>
                  <a:fillRect l="-1897" r="-53" b="-15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B33E298E-FF63-431C-BB7E-AECF443EAB5D}"/>
              </a:ext>
            </a:extLst>
          </p:cNvPr>
          <p:cNvSpPr/>
          <p:nvPr/>
        </p:nvSpPr>
        <p:spPr>
          <a:xfrm>
            <a:off x="3286184" y="2093940"/>
            <a:ext cx="5787477" cy="2548398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LÀM CÁ NHÂN VÀO VỞ</a:t>
            </a:r>
            <a:endParaRPr lang="vi-VN" sz="32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C27B0E-85D1-47E3-A7E5-E6552B460FB7}"/>
              </a:ext>
            </a:extLst>
          </p:cNvPr>
          <p:cNvCxnSpPr/>
          <p:nvPr/>
        </p:nvCxnSpPr>
        <p:spPr>
          <a:xfrm>
            <a:off x="2110154" y="984738"/>
            <a:ext cx="1716258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FB3CEC-6B79-407F-9A94-4ACACCCB5088}"/>
              </a:ext>
            </a:extLst>
          </p:cNvPr>
          <p:cNvCxnSpPr>
            <a:cxnSpLocks/>
          </p:cNvCxnSpPr>
          <p:nvPr/>
        </p:nvCxnSpPr>
        <p:spPr>
          <a:xfrm>
            <a:off x="8187397" y="984738"/>
            <a:ext cx="344424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171ADB-C952-4242-9BE5-FA98A0BA08C9}"/>
              </a:ext>
            </a:extLst>
          </p:cNvPr>
          <p:cNvCxnSpPr>
            <a:cxnSpLocks/>
          </p:cNvCxnSpPr>
          <p:nvPr/>
        </p:nvCxnSpPr>
        <p:spPr>
          <a:xfrm>
            <a:off x="6499273" y="1815083"/>
            <a:ext cx="785446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481CF9-5435-4249-B968-E8C62EC35B4B}"/>
                  </a:ext>
                </a:extLst>
              </p:cNvPr>
              <p:cNvSpPr txBox="1"/>
              <p:nvPr/>
            </p:nvSpPr>
            <p:spPr>
              <a:xfrm>
                <a:off x="547673" y="2783381"/>
                <a:ext cx="1759429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481CF9-5435-4249-B968-E8C62EC35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73" y="2783381"/>
                <a:ext cx="1759429" cy="13644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0B741848-1777-4AC7-B883-B1238B9AC37D}"/>
              </a:ext>
            </a:extLst>
          </p:cNvPr>
          <p:cNvSpPr/>
          <p:nvPr/>
        </p:nvSpPr>
        <p:spPr>
          <a:xfrm>
            <a:off x="1448971" y="2359502"/>
            <a:ext cx="1294228" cy="4079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7FB09F-E746-4C4C-89C5-BC15FAD89F04}"/>
              </a:ext>
            </a:extLst>
          </p:cNvPr>
          <p:cNvSpPr txBox="1"/>
          <p:nvPr/>
        </p:nvSpPr>
        <p:spPr>
          <a:xfrm>
            <a:off x="1772529" y="1800665"/>
            <a:ext cx="984738" cy="59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:30</a:t>
            </a:r>
          </a:p>
        </p:txBody>
      </p:sp>
      <p:sp>
        <p:nvSpPr>
          <p:cNvPr id="17" name="Arrow: Curved Up 16">
            <a:extLst>
              <a:ext uri="{FF2B5EF4-FFF2-40B4-BE49-F238E27FC236}">
                <a16:creationId xmlns:a16="http://schemas.microsoft.com/office/drawing/2014/main" id="{2FB1C3E0-CBB6-49FC-8092-E72FBEBE10D1}"/>
              </a:ext>
            </a:extLst>
          </p:cNvPr>
          <p:cNvSpPr/>
          <p:nvPr/>
        </p:nvSpPr>
        <p:spPr>
          <a:xfrm>
            <a:off x="1477108" y="4159027"/>
            <a:ext cx="1111347" cy="32725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FA8ED5-D5BC-4F03-A9BD-0B8A1E151CEC}"/>
              </a:ext>
            </a:extLst>
          </p:cNvPr>
          <p:cNvSpPr txBox="1"/>
          <p:nvPr/>
        </p:nvSpPr>
        <p:spPr>
          <a:xfrm>
            <a:off x="1624818" y="4369078"/>
            <a:ext cx="984738" cy="59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69557C0-6FA5-4B07-886D-8BFBDD437F6A}"/>
                  </a:ext>
                </a:extLst>
              </p:cNvPr>
              <p:cNvSpPr txBox="1"/>
              <p:nvPr/>
            </p:nvSpPr>
            <p:spPr>
              <a:xfrm>
                <a:off x="1699264" y="2816523"/>
                <a:ext cx="1347768" cy="14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69557C0-6FA5-4B07-886D-8BFBDD437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264" y="2816523"/>
                <a:ext cx="1347768" cy="1403782"/>
              </a:xfrm>
              <a:prstGeom prst="rect">
                <a:avLst/>
              </a:prstGeom>
              <a:blipFill>
                <a:blip r:embed="rId4"/>
                <a:stretch>
                  <a:fillRect l="-26697" t="-870" r="-1810" b="-1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2AFE0EB-3B3E-490D-B33C-348C149200F0}"/>
                  </a:ext>
                </a:extLst>
              </p:cNvPr>
              <p:cNvSpPr txBox="1"/>
              <p:nvPr/>
            </p:nvSpPr>
            <p:spPr>
              <a:xfrm>
                <a:off x="6481897" y="2781035"/>
                <a:ext cx="1759429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2AFE0EB-3B3E-490D-B33C-348C14920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897" y="2781035"/>
                <a:ext cx="1759429" cy="13644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row: Curved Down 20">
            <a:extLst>
              <a:ext uri="{FF2B5EF4-FFF2-40B4-BE49-F238E27FC236}">
                <a16:creationId xmlns:a16="http://schemas.microsoft.com/office/drawing/2014/main" id="{051E23C9-B0CE-41F4-9617-7064A7CE3312}"/>
              </a:ext>
            </a:extLst>
          </p:cNvPr>
          <p:cNvSpPr/>
          <p:nvPr/>
        </p:nvSpPr>
        <p:spPr>
          <a:xfrm>
            <a:off x="7383195" y="2357156"/>
            <a:ext cx="1294228" cy="4079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5F61B0-D37C-441C-B6A1-FE0787B4EBD9}"/>
              </a:ext>
            </a:extLst>
          </p:cNvPr>
          <p:cNvSpPr txBox="1"/>
          <p:nvPr/>
        </p:nvSpPr>
        <p:spPr>
          <a:xfrm>
            <a:off x="7706753" y="1798319"/>
            <a:ext cx="984738" cy="59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:10</a:t>
            </a:r>
          </a:p>
        </p:txBody>
      </p:sp>
      <p:sp>
        <p:nvSpPr>
          <p:cNvPr id="23" name="Arrow: Curved Up 22">
            <a:extLst>
              <a:ext uri="{FF2B5EF4-FFF2-40B4-BE49-F238E27FC236}">
                <a16:creationId xmlns:a16="http://schemas.microsoft.com/office/drawing/2014/main" id="{9A7F17B2-FDA0-4843-AE6B-A228A24F635B}"/>
              </a:ext>
            </a:extLst>
          </p:cNvPr>
          <p:cNvSpPr/>
          <p:nvPr/>
        </p:nvSpPr>
        <p:spPr>
          <a:xfrm>
            <a:off x="7411332" y="4156681"/>
            <a:ext cx="1111347" cy="32725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E55881-ED39-4291-924E-19C0ECC28F53}"/>
              </a:ext>
            </a:extLst>
          </p:cNvPr>
          <p:cNvSpPr txBox="1"/>
          <p:nvPr/>
        </p:nvSpPr>
        <p:spPr>
          <a:xfrm>
            <a:off x="7559042" y="4366732"/>
            <a:ext cx="984738" cy="59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20AF850-F4A7-420C-B558-4590E7CE45F7}"/>
                  </a:ext>
                </a:extLst>
              </p:cNvPr>
              <p:cNvSpPr txBox="1"/>
              <p:nvPr/>
            </p:nvSpPr>
            <p:spPr>
              <a:xfrm>
                <a:off x="7633488" y="2814177"/>
                <a:ext cx="1347768" cy="14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20AF850-F4A7-420C-B558-4590E7CE4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488" y="2814177"/>
                <a:ext cx="1347768" cy="1403782"/>
              </a:xfrm>
              <a:prstGeom prst="rect">
                <a:avLst/>
              </a:prstGeom>
              <a:blipFill>
                <a:blip r:embed="rId6"/>
                <a:stretch>
                  <a:fillRect l="-26244" t="-1304" r="-2262" b="-1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86931B5-F21F-4B27-93C7-F8BBF35D9A05}"/>
                  </a:ext>
                </a:extLst>
              </p:cNvPr>
              <p:cNvSpPr txBox="1"/>
              <p:nvPr/>
            </p:nvSpPr>
            <p:spPr>
              <a:xfrm>
                <a:off x="8840965" y="2811829"/>
                <a:ext cx="1347768" cy="14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86931B5-F21F-4B27-93C7-F8BBF35D9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965" y="2811829"/>
                <a:ext cx="1347768" cy="1403782"/>
              </a:xfrm>
              <a:prstGeom prst="rect">
                <a:avLst/>
              </a:prstGeom>
              <a:blipFill>
                <a:blip r:embed="rId7"/>
                <a:stretch>
                  <a:fillRect l="-26244" t="-866" r="-2262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row: Curved Down 26">
            <a:extLst>
              <a:ext uri="{FF2B5EF4-FFF2-40B4-BE49-F238E27FC236}">
                <a16:creationId xmlns:a16="http://schemas.microsoft.com/office/drawing/2014/main" id="{8EE0A29D-7F1F-4157-AF14-084A123D7437}"/>
              </a:ext>
            </a:extLst>
          </p:cNvPr>
          <p:cNvSpPr/>
          <p:nvPr/>
        </p:nvSpPr>
        <p:spPr>
          <a:xfrm>
            <a:off x="8689147" y="2368878"/>
            <a:ext cx="1294228" cy="4079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74F2E8-C0F4-4F26-82C4-879C062C2E4E}"/>
              </a:ext>
            </a:extLst>
          </p:cNvPr>
          <p:cNvSpPr txBox="1"/>
          <p:nvPr/>
        </p:nvSpPr>
        <p:spPr>
          <a:xfrm>
            <a:off x="9012705" y="1810041"/>
            <a:ext cx="984738" cy="59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:3</a:t>
            </a:r>
          </a:p>
        </p:txBody>
      </p:sp>
      <p:sp>
        <p:nvSpPr>
          <p:cNvPr id="29" name="Arrow: Curved Up 28">
            <a:extLst>
              <a:ext uri="{FF2B5EF4-FFF2-40B4-BE49-F238E27FC236}">
                <a16:creationId xmlns:a16="http://schemas.microsoft.com/office/drawing/2014/main" id="{EBF6B3AD-5975-42D7-BC1A-002A89C2DE0F}"/>
              </a:ext>
            </a:extLst>
          </p:cNvPr>
          <p:cNvSpPr/>
          <p:nvPr/>
        </p:nvSpPr>
        <p:spPr>
          <a:xfrm>
            <a:off x="8717284" y="4168403"/>
            <a:ext cx="1111347" cy="32725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16FC2F8-A1FB-4BAD-86EC-A7B566C9FD04}"/>
              </a:ext>
            </a:extLst>
          </p:cNvPr>
          <p:cNvSpPr txBox="1"/>
          <p:nvPr/>
        </p:nvSpPr>
        <p:spPr>
          <a:xfrm>
            <a:off x="9061946" y="4378454"/>
            <a:ext cx="984738" cy="59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:3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2CACED5-A187-4E2B-B4C2-730C2628D8B6}"/>
              </a:ext>
            </a:extLst>
          </p:cNvPr>
          <p:cNvSpPr/>
          <p:nvPr/>
        </p:nvSpPr>
        <p:spPr>
          <a:xfrm>
            <a:off x="1012873" y="5044933"/>
            <a:ext cx="1759429" cy="7838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640FB0C-8E89-4616-9732-CF8F953CE4E4}"/>
              </a:ext>
            </a:extLst>
          </p:cNvPr>
          <p:cNvSpPr/>
          <p:nvPr/>
        </p:nvSpPr>
        <p:spPr>
          <a:xfrm>
            <a:off x="7479330" y="4944144"/>
            <a:ext cx="1759429" cy="7838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67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14" grpId="0" build="p"/>
      <p:bldP spid="15" grpId="0" animBg="1"/>
      <p:bldP spid="16" grpId="0"/>
      <p:bldP spid="17" grpId="0" animBg="1"/>
      <p:bldP spid="18" grpId="0"/>
      <p:bldP spid="19" grpId="0" build="p"/>
      <p:bldP spid="20" grpId="0" build="p"/>
      <p:bldP spid="21" grpId="0" animBg="1"/>
      <p:bldP spid="22" grpId="0"/>
      <p:bldP spid="23" grpId="0" animBg="1"/>
      <p:bldP spid="24" grpId="0"/>
      <p:bldP spid="25" grpId="0" build="p"/>
      <p:bldP spid="26" grpId="0" build="p"/>
      <p:bldP spid="27" grpId="0" animBg="1"/>
      <p:bldP spid="28" grpId="0"/>
      <p:bldP spid="29" grpId="0" animBg="1"/>
      <p:bldP spid="30" grpId="0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2225040" y="938645"/>
            <a:ext cx="7592060" cy="2351405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pic>
        <p:nvPicPr>
          <p:cNvPr id="19" name="图片 18" descr="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080" y="4399280"/>
            <a:ext cx="12192000" cy="2458720"/>
          </a:xfrm>
          <a:prstGeom prst="rect">
            <a:avLst/>
          </a:prstGeom>
        </p:spPr>
      </p:pic>
      <p:pic>
        <p:nvPicPr>
          <p:cNvPr id="10" name="图片 9" descr="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660"/>
            <a:ext cx="1989455" cy="2667635"/>
          </a:xfrm>
          <a:prstGeom prst="rect">
            <a:avLst/>
          </a:prstGeom>
        </p:spPr>
      </p:pic>
      <p:pic>
        <p:nvPicPr>
          <p:cNvPr id="7" name="图片 6" descr="42"/>
          <p:cNvPicPr>
            <a:picLocks noChangeAspect="1"/>
          </p:cNvPicPr>
          <p:nvPr/>
        </p:nvPicPr>
        <p:blipFill>
          <a:blip r:embed="rId5"/>
          <a:srcRect l="83056" t="50219"/>
          <a:stretch>
            <a:fillRect/>
          </a:stretch>
        </p:blipFill>
        <p:spPr>
          <a:xfrm>
            <a:off x="9948545" y="3796665"/>
            <a:ext cx="2243455" cy="31362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4A9830-3522-4CCB-BAF8-CEC0D1C3E172}"/>
              </a:ext>
            </a:extLst>
          </p:cNvPr>
          <p:cNvSpPr txBox="1"/>
          <p:nvPr/>
        </p:nvSpPr>
        <p:spPr>
          <a:xfrm>
            <a:off x="2225040" y="1125415"/>
            <a:ext cx="75920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UTM Bell" panose="02040603050506020204" pitchFamily="18" charset="0"/>
              </a:rPr>
              <a:t>VẬN DỤNG</a:t>
            </a:r>
          </a:p>
          <a:p>
            <a:pPr algn="ctr"/>
            <a:r>
              <a:rPr lang="en-US" sz="6600" b="1" dirty="0">
                <a:solidFill>
                  <a:srgbClr val="FF0000"/>
                </a:solidFill>
                <a:latin typeface="UTM Bell" panose="02040603050506020204" pitchFamily="18" charset="0"/>
              </a:rPr>
              <a:t>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7769906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60C6F6-0D2A-44C1-8F3A-0E8BD02BAB1D}"/>
              </a:ext>
            </a:extLst>
          </p:cNvPr>
          <p:cNvSpPr/>
          <p:nvPr/>
        </p:nvSpPr>
        <p:spPr>
          <a:xfrm>
            <a:off x="309489" y="253219"/>
            <a:ext cx="11573022" cy="63515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F37DEB-7FE3-427D-89E0-13446B9923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" r="4231" b="62804"/>
          <a:stretch/>
        </p:blipFill>
        <p:spPr>
          <a:xfrm>
            <a:off x="-60281" y="125247"/>
            <a:ext cx="12252281" cy="9661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DDBC44-7515-4393-B895-92FC04C8FB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1" t="33724" r="4231" b="23507"/>
          <a:stretch/>
        </p:blipFill>
        <p:spPr>
          <a:xfrm>
            <a:off x="309489" y="1219351"/>
            <a:ext cx="11573022" cy="111089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2606B2-0A97-4F9D-B67D-0B2F404647FB}"/>
              </a:ext>
            </a:extLst>
          </p:cNvPr>
          <p:cNvCxnSpPr>
            <a:cxnSpLocks/>
          </p:cNvCxnSpPr>
          <p:nvPr/>
        </p:nvCxnSpPr>
        <p:spPr>
          <a:xfrm>
            <a:off x="8953405" y="955241"/>
            <a:ext cx="3109641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9A6620-2755-4FC8-B91A-3C22B2E71739}"/>
              </a:ext>
            </a:extLst>
          </p:cNvPr>
          <p:cNvCxnSpPr>
            <a:cxnSpLocks/>
          </p:cNvCxnSpPr>
          <p:nvPr/>
        </p:nvCxnSpPr>
        <p:spPr>
          <a:xfrm>
            <a:off x="3383430" y="955241"/>
            <a:ext cx="3109641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864772F-E654-44AD-869C-DFE3E35B8D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1" t="73465" r="4231"/>
          <a:stretch/>
        </p:blipFill>
        <p:spPr>
          <a:xfrm>
            <a:off x="279348" y="2389237"/>
            <a:ext cx="11573022" cy="6892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BB16BD-278C-41AB-96DE-14A7B356A082}"/>
                  </a:ext>
                </a:extLst>
              </p:cNvPr>
              <p:cNvSpPr txBox="1"/>
              <p:nvPr/>
            </p:nvSpPr>
            <p:spPr>
              <a:xfrm>
                <a:off x="6751526" y="4387097"/>
                <a:ext cx="1759429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BB16BD-278C-41AB-96DE-14A7B356A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526" y="4387097"/>
                <a:ext cx="1759429" cy="13644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82D1E6-11E1-4B0B-A43C-904C4DFF414E}"/>
                  </a:ext>
                </a:extLst>
              </p:cNvPr>
              <p:cNvSpPr txBox="1"/>
              <p:nvPr/>
            </p:nvSpPr>
            <p:spPr>
              <a:xfrm>
                <a:off x="8226676" y="4420239"/>
                <a:ext cx="1347768" cy="1398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82D1E6-11E1-4B0B-A43C-904C4DFF4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6676" y="4420239"/>
                <a:ext cx="1347768" cy="1398011"/>
              </a:xfrm>
              <a:prstGeom prst="rect">
                <a:avLst/>
              </a:prstGeom>
              <a:blipFill>
                <a:blip r:embed="rId4"/>
                <a:stretch>
                  <a:fillRect l="-26697" t="-873" r="-1810" b="-1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F3CE1C5-D89B-4999-9F3A-D26BD980331D}"/>
                  </a:ext>
                </a:extLst>
              </p:cNvPr>
              <p:cNvSpPr txBox="1"/>
              <p:nvPr/>
            </p:nvSpPr>
            <p:spPr>
              <a:xfrm>
                <a:off x="1648677" y="4358348"/>
                <a:ext cx="1759429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)  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F3CE1C5-D89B-4999-9F3A-D26BD9803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677" y="4358348"/>
                <a:ext cx="1759429" cy="13644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721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7" grpId="0" build="p"/>
      <p:bldP spid="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FAA303A-8DBC-49C5-944C-1810B97B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35D65A4-4BB4-4824-867C-05174C0EF2F9}"/>
              </a:ext>
            </a:extLst>
          </p:cNvPr>
          <p:cNvGrpSpPr/>
          <p:nvPr/>
        </p:nvGrpSpPr>
        <p:grpSpPr>
          <a:xfrm>
            <a:off x="478979" y="493486"/>
            <a:ext cx="11234050" cy="5892799"/>
            <a:chOff x="478979" y="493486"/>
            <a:chExt cx="11234050" cy="589279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B59F48C-389D-481F-AA5E-9D6D0DB6497E}"/>
                </a:ext>
              </a:extLst>
            </p:cNvPr>
            <p:cNvSpPr/>
            <p:nvPr/>
          </p:nvSpPr>
          <p:spPr>
            <a:xfrm>
              <a:off x="478979" y="493486"/>
              <a:ext cx="11234050" cy="58927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35CC5C6-34D8-46B5-81A8-38C21AEE8ACF}"/>
                </a:ext>
              </a:extLst>
            </p:cNvPr>
            <p:cNvSpPr/>
            <p:nvPr/>
          </p:nvSpPr>
          <p:spPr>
            <a:xfrm>
              <a:off x="794410" y="791027"/>
              <a:ext cx="10584790" cy="5261430"/>
            </a:xfrm>
            <a:prstGeom prst="rect">
              <a:avLst/>
            </a:prstGeom>
            <a:noFill/>
            <a:ln w="952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FBECADF-3975-4FA4-825F-FB41018EDE8A}"/>
                </a:ext>
              </a:extLst>
            </p:cNvPr>
            <p:cNvSpPr/>
            <p:nvPr/>
          </p:nvSpPr>
          <p:spPr>
            <a:xfrm>
              <a:off x="984910" y="956127"/>
              <a:ext cx="10216490" cy="4923973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1BFE3CA-F862-46A3-BF65-C54F9ABDBCD0}"/>
              </a:ext>
            </a:extLst>
          </p:cNvPr>
          <p:cNvGrpSpPr/>
          <p:nvPr/>
        </p:nvGrpSpPr>
        <p:grpSpPr>
          <a:xfrm>
            <a:off x="-314529" y="1959748"/>
            <a:ext cx="1338262" cy="863211"/>
            <a:chOff x="-190152" y="2090591"/>
            <a:chExt cx="1338262" cy="863211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21520104-EF2A-426F-800D-83DDBE0CB4AF}"/>
                </a:ext>
              </a:extLst>
            </p:cNvPr>
            <p:cNvSpPr/>
            <p:nvPr/>
          </p:nvSpPr>
          <p:spPr>
            <a:xfrm>
              <a:off x="628337" y="2173502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包图简圆体" panose="02010601030101010101" pitchFamily="2" charset="-122"/>
                <a:ea typeface="包图简圆体" panose="02010601030101010101" pitchFamily="2" charset="-122"/>
                <a:cs typeface="+mn-cs"/>
              </a:endParaRPr>
            </a:p>
          </p:txBody>
        </p: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6D70256-95F3-4ECC-AD90-5F7F8F96C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152" y="2090591"/>
              <a:ext cx="1338262" cy="78029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095B638-E7A1-49D5-B512-3A0F5D76DA34}"/>
              </a:ext>
            </a:extLst>
          </p:cNvPr>
          <p:cNvGrpSpPr/>
          <p:nvPr/>
        </p:nvGrpSpPr>
        <p:grpSpPr>
          <a:xfrm>
            <a:off x="10994360" y="4315966"/>
            <a:ext cx="1338262" cy="818683"/>
            <a:chOff x="10994360" y="4315966"/>
            <a:chExt cx="1338262" cy="818683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10D25A22-3562-401D-A6A9-B47A559E3E45}"/>
                </a:ext>
              </a:extLst>
            </p:cNvPr>
            <p:cNvSpPr/>
            <p:nvPr/>
          </p:nvSpPr>
          <p:spPr>
            <a:xfrm>
              <a:off x="11112383" y="4354349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172270C0-656B-4BB4-8A07-32D3EB19C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4360" y="4315966"/>
              <a:ext cx="1338262" cy="780299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2D2D984-FE29-47AE-B551-2CBD0D888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02" y="5152433"/>
            <a:ext cx="2228850" cy="1752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19643F0-D028-4C0E-864F-955E9B517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37" y="81257"/>
            <a:ext cx="2239284" cy="28465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CD36FD-A799-88AC-5D30-DEE016A866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5606" y="1627346"/>
            <a:ext cx="7913212" cy="34991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CFEFBF-0F77-7FAE-F8DD-2C55BC9A23E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38800" r="76271" b="12201"/>
          <a:stretch/>
        </p:blipFill>
        <p:spPr>
          <a:xfrm>
            <a:off x="928121" y="3147009"/>
            <a:ext cx="2088232" cy="33221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F0F2FD-BDFC-4C7E-9F34-32170F76A5E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1" t="38800" b="15908"/>
          <a:stretch/>
        </p:blipFill>
        <p:spPr>
          <a:xfrm>
            <a:off x="9780994" y="3225346"/>
            <a:ext cx="2088231" cy="299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514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47/92/2a/47922abd5d2c4f3b626b194e0dcc8f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11" y="137247"/>
            <a:ext cx="11805516" cy="654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6484" y="485272"/>
            <a:ext cx="110666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NGÔI SAO MAY MẮN</a:t>
            </a: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6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5692" y="2033626"/>
            <a:ext cx="1207654" cy="1207654"/>
          </a:xfrm>
          <a:prstGeom prst="rect">
            <a:avLst/>
          </a:prstGeom>
        </p:spPr>
      </p:pic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6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0589" y="4115955"/>
            <a:ext cx="1207654" cy="1207654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6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67569" y="2350619"/>
            <a:ext cx="1207654" cy="1207654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6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94925" y="4580064"/>
            <a:ext cx="1207654" cy="1207654"/>
          </a:xfrm>
          <a:prstGeom prst="rect">
            <a:avLst/>
          </a:prstGeom>
        </p:spPr>
      </p:pic>
      <p:pic>
        <p:nvPicPr>
          <p:cNvPr id="11" name="Picture 1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6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6816" y="2204533"/>
            <a:ext cx="1207654" cy="1207654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379519" y="3148232"/>
            <a:ext cx="406400" cy="3786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6714115" y="3424673"/>
            <a:ext cx="406400" cy="3786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10332206" y="3241280"/>
            <a:ext cx="406400" cy="3786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3526668" y="5183891"/>
            <a:ext cx="406400" cy="3786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8006304" y="5639349"/>
            <a:ext cx="406400" cy="3786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1885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5172265" y="5961888"/>
            <a:ext cx="1999488" cy="755904"/>
          </a:xfrm>
          <a:prstGeom prst="homePlate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1786128" y="1100899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5" name="Picture 6" descr="Pac-Man Comes Alive in CGI - Disney Snaps Up Rights to New Animated Series!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72" b="99609" l="667" r="96889">
                        <a14:foregroundMark x1="35111" y1="20313" x2="35111" y2="28125"/>
                        <a14:foregroundMark x1="41333" y1="14453" x2="42222" y2="17578"/>
                        <a14:foregroundMark x1="45556" y1="73242" x2="37111" y2="80273"/>
                        <a14:foregroundMark x1="68667" y1="75000" x2="72000" y2="85938"/>
                        <a14:foregroundMark x1="57778" y1="73828" x2="61333" y2="75586"/>
                        <a14:foregroundMark x1="31333" y1="80078" x2="42667" y2="777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672" y="2977436"/>
            <a:ext cx="2300053" cy="261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hlinkClick r:id="rId2" action="ppaction://hlinksldjump"/>
          </p:cNvPr>
          <p:cNvSpPr txBox="1"/>
          <p:nvPr/>
        </p:nvSpPr>
        <p:spPr>
          <a:xfrm>
            <a:off x="5541362" y="6139785"/>
            <a:ext cx="1409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</a:t>
            </a:r>
            <a:r>
              <a:rPr lang="en-US" sz="2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en-US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46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2301" y="601989"/>
            <a:ext cx="1207654" cy="12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1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5172265" y="5961888"/>
            <a:ext cx="1999488" cy="755904"/>
          </a:xfrm>
          <a:prstGeom prst="homePlate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nip Diagonal Corner Rectangle 6"/>
              <p:cNvSpPr/>
              <p:nvPr/>
            </p:nvSpPr>
            <p:spPr>
              <a:xfrm>
                <a:off x="1786128" y="1100899"/>
                <a:ext cx="8619744" cy="1950720"/>
              </a:xfrm>
              <a:prstGeom prst="snip2Diag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Hãy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rút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gọn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phân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Snip Diagonal Corner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128" y="1100899"/>
                <a:ext cx="8619744" cy="1950720"/>
              </a:xfrm>
              <a:prstGeom prst="snip2Diag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6" descr="Pac-Man Comes Alive in CGI - Disney Snaps Up Rights to New Animated Series!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72" b="99609" l="667" r="96889">
                        <a14:foregroundMark x1="35111" y1="20313" x2="35111" y2="28125"/>
                        <a14:foregroundMark x1="41333" y1="14453" x2="42222" y2="17578"/>
                        <a14:foregroundMark x1="45556" y1="73242" x2="37111" y2="80273"/>
                        <a14:foregroundMark x1="68667" y1="75000" x2="72000" y2="85938"/>
                        <a14:foregroundMark x1="57778" y1="73828" x2="61333" y2="75586"/>
                        <a14:foregroundMark x1="31333" y1="80078" x2="42667" y2="777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672" y="2977436"/>
            <a:ext cx="2300053" cy="261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hlinkClick r:id="rId2" action="ppaction://hlinksldjump"/>
          </p:cNvPr>
          <p:cNvSpPr txBox="1"/>
          <p:nvPr/>
        </p:nvSpPr>
        <p:spPr>
          <a:xfrm>
            <a:off x="5541362" y="6139785"/>
            <a:ext cx="1409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46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2301" y="601989"/>
            <a:ext cx="1207654" cy="12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6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5172265" y="5961888"/>
            <a:ext cx="1999488" cy="755904"/>
          </a:xfrm>
          <a:prstGeom prst="homePlate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1786128" y="1100899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hlinkClick r:id="rId2" action="ppaction://hlinksldjump"/>
          </p:cNvPr>
          <p:cNvSpPr txBox="1"/>
          <p:nvPr/>
        </p:nvSpPr>
        <p:spPr>
          <a:xfrm>
            <a:off x="5541362" y="6139785"/>
            <a:ext cx="1409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6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0026" y="601989"/>
            <a:ext cx="1207654" cy="1207654"/>
          </a:xfrm>
          <a:prstGeom prst="rect">
            <a:avLst/>
          </a:prstGeom>
        </p:spPr>
      </p:pic>
      <p:pic>
        <p:nvPicPr>
          <p:cNvPr id="8" name="Picture 7" descr="Pac-Man screenshots, images and pictures - Comic V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50" b="97708" l="1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8408" y="2762791"/>
            <a:ext cx="2805890" cy="280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06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5172265" y="5961888"/>
            <a:ext cx="1999488" cy="755904"/>
          </a:xfrm>
          <a:prstGeom prst="homePlate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nip Diagonal Corner Rectangle 6"/>
              <p:cNvSpPr/>
              <p:nvPr/>
            </p:nvSpPr>
            <p:spPr>
              <a:xfrm>
                <a:off x="1786128" y="1100899"/>
                <a:ext cx="8619744" cy="1950720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Phân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nào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dưới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đây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phân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tối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giản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 </a:t>
                </a:r>
              </a:p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Snip Diagonal Corner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128" y="1100899"/>
                <a:ext cx="8619744" cy="1950720"/>
              </a:xfrm>
              <a:prstGeom prst="snip2DiagRect">
                <a:avLst/>
              </a:prstGeom>
              <a:blipFill>
                <a:blip r:embed="rId3"/>
                <a:stretch>
                  <a:fillRect r="-9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hlinkClick r:id="rId2" action="ppaction://hlinksldjump"/>
          </p:cNvPr>
          <p:cNvSpPr txBox="1"/>
          <p:nvPr/>
        </p:nvSpPr>
        <p:spPr>
          <a:xfrm>
            <a:off x="5541362" y="6139785"/>
            <a:ext cx="1409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6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0026" y="601989"/>
            <a:ext cx="1207654" cy="1207654"/>
          </a:xfrm>
          <a:prstGeom prst="rect">
            <a:avLst/>
          </a:prstGeom>
        </p:spPr>
      </p:pic>
      <p:pic>
        <p:nvPicPr>
          <p:cNvPr id="8" name="Picture 7" descr="Pac-Man screenshots, images and pictures - Comic V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50" b="97708" l="1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8408" y="2762791"/>
            <a:ext cx="2805890" cy="280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17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2225040" y="938645"/>
            <a:ext cx="7592060" cy="2351405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pic>
        <p:nvPicPr>
          <p:cNvPr id="19" name="图片 18" descr="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080" y="4399280"/>
            <a:ext cx="12192000" cy="2458720"/>
          </a:xfrm>
          <a:prstGeom prst="rect">
            <a:avLst/>
          </a:prstGeom>
        </p:spPr>
      </p:pic>
      <p:pic>
        <p:nvPicPr>
          <p:cNvPr id="10" name="图片 9" descr="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660"/>
            <a:ext cx="1989455" cy="2667635"/>
          </a:xfrm>
          <a:prstGeom prst="rect">
            <a:avLst/>
          </a:prstGeom>
        </p:spPr>
      </p:pic>
      <p:pic>
        <p:nvPicPr>
          <p:cNvPr id="7" name="图片 6" descr="42"/>
          <p:cNvPicPr>
            <a:picLocks noChangeAspect="1"/>
          </p:cNvPicPr>
          <p:nvPr/>
        </p:nvPicPr>
        <p:blipFill>
          <a:blip r:embed="rId5"/>
          <a:srcRect l="83056" t="50219"/>
          <a:stretch>
            <a:fillRect/>
          </a:stretch>
        </p:blipFill>
        <p:spPr>
          <a:xfrm>
            <a:off x="9948545" y="3796665"/>
            <a:ext cx="2243455" cy="31362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4A9830-3522-4CCB-BAF8-CEC0D1C3E172}"/>
              </a:ext>
            </a:extLst>
          </p:cNvPr>
          <p:cNvSpPr txBox="1"/>
          <p:nvPr/>
        </p:nvSpPr>
        <p:spPr>
          <a:xfrm>
            <a:off x="2225040" y="1125415"/>
            <a:ext cx="75920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UTM Bell" panose="02040603050506020204" pitchFamily="18" charset="0"/>
              </a:rPr>
              <a:t>LUYỆN TẬP, THỰC HÀNH</a:t>
            </a:r>
          </a:p>
        </p:txBody>
      </p:sp>
    </p:spTree>
    <p:extLst>
      <p:ext uri="{BB962C8B-B14F-4D97-AF65-F5344CB8AC3E}">
        <p14:creationId xmlns:p14="http://schemas.microsoft.com/office/powerpoint/2010/main" val="26545564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60C6F6-0D2A-44C1-8F3A-0E8BD02BAB1D}"/>
              </a:ext>
            </a:extLst>
          </p:cNvPr>
          <p:cNvSpPr/>
          <p:nvPr/>
        </p:nvSpPr>
        <p:spPr>
          <a:xfrm>
            <a:off x="309489" y="281354"/>
            <a:ext cx="11573022" cy="6091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04EC0E-9C18-4D4B-A65E-68D2B4633BCB}"/>
              </a:ext>
            </a:extLst>
          </p:cNvPr>
          <p:cNvSpPr txBox="1"/>
          <p:nvPr/>
        </p:nvSpPr>
        <p:spPr>
          <a:xfrm>
            <a:off x="309489" y="218043"/>
            <a:ext cx="115730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3b: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E3367857-E7F0-415B-A1DA-D538EFCE29B2}"/>
              </a:ext>
            </a:extLst>
          </p:cNvPr>
          <p:cNvSpPr/>
          <p:nvPr/>
        </p:nvSpPr>
        <p:spPr>
          <a:xfrm>
            <a:off x="3286184" y="2093940"/>
            <a:ext cx="5787477" cy="2548398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THẢO LUẬN NHÓM ĐÔI</a:t>
            </a:r>
            <a:endParaRPr lang="vi-VN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6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DC4EC3-3C47-4D99-99DA-ADCE8648D0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77"/>
          <a:stretch/>
        </p:blipFill>
        <p:spPr>
          <a:xfrm>
            <a:off x="0" y="0"/>
            <a:ext cx="12192000" cy="527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4899</TotalTime>
  <Words>136</Words>
  <Application>Microsoft Office PowerPoint</Application>
  <PresentationFormat>Widescreen</PresentationFormat>
  <Paragraphs>42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宋体</vt:lpstr>
      <vt:lpstr>Arial</vt:lpstr>
      <vt:lpstr>Calibri</vt:lpstr>
      <vt:lpstr>Calibri Light</vt:lpstr>
      <vt:lpstr>Cambria Math</vt:lpstr>
      <vt:lpstr>等线</vt:lpstr>
      <vt:lpstr>Times New Roman</vt:lpstr>
      <vt:lpstr>UTM Bell</vt:lpstr>
      <vt:lpstr>包图简圆体</vt:lpstr>
      <vt:lpstr>字魂64号-萌趣软糖体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Huyền Giáp Thu</dc:creator>
  <cp:lastModifiedBy>DELL</cp:lastModifiedBy>
  <cp:revision>33</cp:revision>
  <dcterms:created xsi:type="dcterms:W3CDTF">2023-08-28T02:48:48Z</dcterms:created>
  <dcterms:modified xsi:type="dcterms:W3CDTF">2025-03-19T09:52:05Z</dcterms:modified>
</cp:coreProperties>
</file>