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14"/>
  </p:notesMasterIdLst>
  <p:sldIdLst>
    <p:sldId id="344" r:id="rId2"/>
    <p:sldId id="257" r:id="rId3"/>
    <p:sldId id="256" r:id="rId4"/>
    <p:sldId id="258" r:id="rId5"/>
    <p:sldId id="259" r:id="rId6"/>
    <p:sldId id="260" r:id="rId7"/>
    <p:sldId id="262" r:id="rId8"/>
    <p:sldId id="345" r:id="rId9"/>
    <p:sldId id="261" r:id="rId10"/>
    <p:sldId id="263" r:id="rId11"/>
    <p:sldId id="264" r:id="rId12"/>
    <p:sldId id="265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22A7D-93B0-4500-A424-EDC8FBE205E7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398CF-A32D-4795-88A0-38BE2322D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3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98CF-A32D-4795-88A0-38BE2322DA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234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98CF-A32D-4795-88A0-38BE2322DA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60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98CF-A32D-4795-88A0-38BE2322DA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550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98CF-A32D-4795-88A0-38BE2322DA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1398CF-A32D-4795-88A0-38BE2322DA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6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2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33227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47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7313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798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007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5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5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650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6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98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6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0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9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4C907-6A64-40E8-A3A9-2C8BC59EFE1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FA8EF3-19D1-4FF8-A8A1-44428FA35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243530-D655-4615-8060-B604F1EA5177}"/>
              </a:ext>
            </a:extLst>
          </p:cNvPr>
          <p:cNvSpPr/>
          <p:nvPr/>
        </p:nvSpPr>
        <p:spPr>
          <a:xfrm>
            <a:off x="1524000" y="1213083"/>
            <a:ext cx="9144000" cy="187278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895501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40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THẦY CÔ VỀ DỰ GIỜ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AB0D60-5DC8-4F36-B5A3-E52542BAD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44767"/>
            <a:ext cx="9144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</a:t>
            </a:r>
            <a:r>
              <a:rPr lang="vi-VN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LỚP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</a:t>
            </a:r>
            <a:r>
              <a:rPr lang="vi-VN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TUẤN</a:t>
            </a:r>
            <a:endParaRPr lang="en-US" altLang="vi-V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TH&amp;THCS HIỀN HÀO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51F922-6BB1-4A09-BC2D-829781A0A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1" y="2297113"/>
            <a:ext cx="36988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0C628A-9738-4631-89FC-32822955A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706048"/>
            <a:ext cx="12192000" cy="28242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DCD20A-355F-47C4-8D23-EDF67AA82766}"/>
              </a:ext>
            </a:extLst>
          </p:cNvPr>
          <p:cNvSpPr txBox="1"/>
          <p:nvPr/>
        </p:nvSpPr>
        <p:spPr>
          <a:xfrm>
            <a:off x="0" y="3819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2/T59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6F36E7-6A4F-432A-80A2-95362A1003C4}"/>
              </a:ext>
            </a:extLst>
          </p:cNvPr>
          <p:cNvSpPr txBox="1"/>
          <p:nvPr/>
        </p:nvSpPr>
        <p:spPr>
          <a:xfrm>
            <a:off x="6001304" y="2166151"/>
            <a:ext cx="115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9,912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41F5BF-82FE-43C7-8E88-87191504CFE6}"/>
              </a:ext>
            </a:extLst>
          </p:cNvPr>
          <p:cNvSpPr txBox="1"/>
          <p:nvPr/>
        </p:nvSpPr>
        <p:spPr>
          <a:xfrm>
            <a:off x="9667782" y="2166151"/>
            <a:ext cx="115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9,912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37081D-4178-47F1-9C67-BF56C94A46A3}"/>
              </a:ext>
            </a:extLst>
          </p:cNvPr>
          <p:cNvSpPr txBox="1"/>
          <p:nvPr/>
        </p:nvSpPr>
        <p:spPr>
          <a:xfrm>
            <a:off x="6001304" y="2787355"/>
            <a:ext cx="115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8,235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B2BC49-11D5-4AFA-9C4D-54B18C6EFE5A}"/>
              </a:ext>
            </a:extLst>
          </p:cNvPr>
          <p:cNvSpPr txBox="1"/>
          <p:nvPr/>
        </p:nvSpPr>
        <p:spPr>
          <a:xfrm>
            <a:off x="9667782" y="2787355"/>
            <a:ext cx="1154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8,235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4C5488-31D4-454A-8115-216D28FE1193}"/>
              </a:ext>
            </a:extLst>
          </p:cNvPr>
          <p:cNvSpPr txBox="1"/>
          <p:nvPr/>
        </p:nvSpPr>
        <p:spPr>
          <a:xfrm>
            <a:off x="0" y="38365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Nhận xét: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thập phân có tính chất giao hoán:</a:t>
            </a:r>
          </a:p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đổi chỗ hai thừa số của một tích thì tích không thay đổi.</a:t>
            </a:r>
          </a:p>
          <a:p>
            <a:pPr algn="ctr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x  b = b  x  a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335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DCD20A-355F-47C4-8D23-EDF67AA82766}"/>
              </a:ext>
            </a:extLst>
          </p:cNvPr>
          <p:cNvSpPr txBox="1"/>
          <p:nvPr/>
        </p:nvSpPr>
        <p:spPr>
          <a:xfrm>
            <a:off x="0" y="3819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2/T59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close up of numbers&#10;&#10;Description automatically generated">
            <a:extLst>
              <a:ext uri="{FF2B5EF4-FFF2-40B4-BE49-F238E27FC236}">
                <a16:creationId xmlns:a16="http://schemas.microsoft.com/office/drawing/2014/main" id="{5745BAB0-2493-45DD-8D17-B5D7D8DB37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816"/>
            <a:ext cx="12192000" cy="20431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9A9B69D-4696-4737-AF8D-F59F4595A73B}"/>
              </a:ext>
            </a:extLst>
          </p:cNvPr>
          <p:cNvSpPr txBox="1"/>
          <p:nvPr/>
        </p:nvSpPr>
        <p:spPr>
          <a:xfrm>
            <a:off x="2442258" y="2731624"/>
            <a:ext cx="150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15,624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AEBA2-F948-4E39-A8E5-7D923027E2C0}"/>
              </a:ext>
            </a:extLst>
          </p:cNvPr>
          <p:cNvSpPr txBox="1"/>
          <p:nvPr/>
        </p:nvSpPr>
        <p:spPr>
          <a:xfrm>
            <a:off x="8137002" y="2731624"/>
            <a:ext cx="1504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144,64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7722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E4A65B-FC5F-4038-89C0-645C9F530C98}"/>
              </a:ext>
            </a:extLst>
          </p:cNvPr>
          <p:cNvSpPr txBox="1"/>
          <p:nvPr/>
        </p:nvSpPr>
        <p:spPr>
          <a:xfrm>
            <a:off x="0" y="19677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3/59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812EFC-7AAA-45C2-8297-D91F822A4EE1}"/>
              </a:ext>
            </a:extLst>
          </p:cNvPr>
          <p:cNvSpPr txBox="1"/>
          <p:nvPr/>
        </p:nvSpPr>
        <p:spPr>
          <a:xfrm>
            <a:off x="0" y="983848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Một vườn cây hình chữ nhật có chiều dài 15,62m và chiều rộng 8,4m. Tính chu vi và diện tích của vườn cây đó.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213D17-1A4C-4CF8-A765-861D12BA19FF}"/>
              </a:ext>
            </a:extLst>
          </p:cNvPr>
          <p:cNvSpPr txBox="1"/>
          <p:nvPr/>
        </p:nvSpPr>
        <p:spPr>
          <a:xfrm>
            <a:off x="0" y="2450237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giải: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của vườn cây đó là: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(15,62 + 8,4) x 2 = 48,04 (m)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 của vườn cây là: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15,62 x 8,4 = 131,208 (m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Đáp số: Chu vi: 48,04 m</a:t>
            </a:r>
          </a:p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  Diện tích: 131,208 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B7FF7E7-3910-4D87-B09A-F62F739291CF}"/>
              </a:ext>
            </a:extLst>
          </p:cNvPr>
          <p:cNvSpPr txBox="1"/>
          <p:nvPr/>
        </p:nvSpPr>
        <p:spPr>
          <a:xfrm>
            <a:off x="0" y="79545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mảnh vườn hình chữ nhật có chiều dài 6,4m, chiều rộng 4,8m. Hỏi diện tích của mảnh vườn đó bằng bao nhiêu mét vuông?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3173C8-FFB8-41D1-A155-934D700E9905}"/>
              </a:ext>
            </a:extLst>
          </p:cNvPr>
          <p:cNvSpPr txBox="1"/>
          <p:nvPr/>
        </p:nvSpPr>
        <p:spPr>
          <a:xfrm>
            <a:off x="0" y="211827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 thực hiện phép tính: 6,4 x 4,8 =  ? (m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1F4FCBC-ED7C-4D55-9EB3-BDFA399B1F81}"/>
              </a:ext>
            </a:extLst>
          </p:cNvPr>
          <p:cNvSpPr txBox="1"/>
          <p:nvPr/>
        </p:nvSpPr>
        <p:spPr>
          <a:xfrm>
            <a:off x="0" y="2778711"/>
            <a:ext cx="3844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 có: 6,4m = 64dm.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071E23-6010-4FBE-AFD3-008998918F7C}"/>
              </a:ext>
            </a:extLst>
          </p:cNvPr>
          <p:cNvSpPr txBox="1"/>
          <p:nvPr/>
        </p:nvSpPr>
        <p:spPr>
          <a:xfrm>
            <a:off x="0" y="3301931"/>
            <a:ext cx="3844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4,8m = 48dm.   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C6F5467-6871-4E36-B7EC-9F23C2BE0B90}"/>
              </a:ext>
            </a:extLst>
          </p:cNvPr>
          <p:cNvGrpSpPr/>
          <p:nvPr/>
        </p:nvGrpSpPr>
        <p:grpSpPr>
          <a:xfrm>
            <a:off x="6096000" y="2778711"/>
            <a:ext cx="1975280" cy="3053356"/>
            <a:chOff x="6096000" y="2778711"/>
            <a:chExt cx="1975280" cy="305335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E8E4BC71-8719-4FB9-BB3B-3583DC93067A}"/>
                </a:ext>
              </a:extLst>
            </p:cNvPr>
            <p:cNvSpPr txBox="1"/>
            <p:nvPr/>
          </p:nvSpPr>
          <p:spPr>
            <a:xfrm>
              <a:off x="6548760" y="2778711"/>
              <a:ext cx="701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F3B38D6-AADA-470B-A869-A60B6030F4C5}"/>
                </a:ext>
              </a:extLst>
            </p:cNvPr>
            <p:cNvSpPr txBox="1"/>
            <p:nvPr/>
          </p:nvSpPr>
          <p:spPr>
            <a:xfrm>
              <a:off x="6096001" y="3213717"/>
              <a:ext cx="399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dirty="0"/>
                <a:t>x</a:t>
              </a:r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A380F1D-A06C-4BFE-A87A-F77F74294D35}"/>
                </a:ext>
              </a:extLst>
            </p:cNvPr>
            <p:cNvSpPr txBox="1"/>
            <p:nvPr/>
          </p:nvSpPr>
          <p:spPr>
            <a:xfrm>
              <a:off x="6548760" y="3519046"/>
              <a:ext cx="701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EAEC6DF-790B-430B-B134-B6FB0FFC276E}"/>
                </a:ext>
              </a:extLst>
            </p:cNvPr>
            <p:cNvCxnSpPr/>
            <p:nvPr/>
          </p:nvCxnSpPr>
          <p:spPr>
            <a:xfrm>
              <a:off x="6096001" y="4042266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269A2FF-DD59-49CA-85AC-BC1ABED102F6}"/>
                </a:ext>
              </a:extLst>
            </p:cNvPr>
            <p:cNvSpPr txBox="1"/>
            <p:nvPr/>
          </p:nvSpPr>
          <p:spPr>
            <a:xfrm>
              <a:off x="6810650" y="4149361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9F71405-3E10-4A66-8CEE-741D487CD048}"/>
                </a:ext>
              </a:extLst>
            </p:cNvPr>
            <p:cNvSpPr txBox="1"/>
            <p:nvPr/>
          </p:nvSpPr>
          <p:spPr>
            <a:xfrm>
              <a:off x="6384524" y="4149361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51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A04FBB1-9D42-42BB-869B-B2E603D2077E}"/>
                </a:ext>
              </a:extLst>
            </p:cNvPr>
            <p:cNvSpPr txBox="1"/>
            <p:nvPr/>
          </p:nvSpPr>
          <p:spPr>
            <a:xfrm>
              <a:off x="6615340" y="4594483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E2F2150-B885-4A5A-A1BC-218A8D219AEB}"/>
                </a:ext>
              </a:extLst>
            </p:cNvPr>
            <p:cNvSpPr txBox="1"/>
            <p:nvPr/>
          </p:nvSpPr>
          <p:spPr>
            <a:xfrm>
              <a:off x="6184774" y="4594483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FBAA544-9ACA-4C8F-A62A-99722F229DB3}"/>
                </a:ext>
              </a:extLst>
            </p:cNvPr>
            <p:cNvCxnSpPr/>
            <p:nvPr/>
          </p:nvCxnSpPr>
          <p:spPr>
            <a:xfrm>
              <a:off x="6096000" y="5196363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E956DFD-81D1-4EC5-A8EB-E992393B298B}"/>
                </a:ext>
              </a:extLst>
            </p:cNvPr>
            <p:cNvSpPr txBox="1"/>
            <p:nvPr/>
          </p:nvSpPr>
          <p:spPr>
            <a:xfrm>
              <a:off x="6810650" y="5298067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78CCA63-516C-41D3-BB10-45800F27EE0D}"/>
                </a:ext>
              </a:extLst>
            </p:cNvPr>
            <p:cNvSpPr txBox="1"/>
            <p:nvPr/>
          </p:nvSpPr>
          <p:spPr>
            <a:xfrm>
              <a:off x="6615340" y="5303457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7D91BED-099B-46E8-ACC5-A067B36D6512}"/>
                </a:ext>
              </a:extLst>
            </p:cNvPr>
            <p:cNvSpPr txBox="1"/>
            <p:nvPr/>
          </p:nvSpPr>
          <p:spPr>
            <a:xfrm>
              <a:off x="6184783" y="5308847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A726716-8BA2-41B0-9976-D9AA8D56E3D1}"/>
                </a:ext>
              </a:extLst>
            </p:cNvPr>
            <p:cNvSpPr txBox="1"/>
            <p:nvPr/>
          </p:nvSpPr>
          <p:spPr>
            <a:xfrm>
              <a:off x="6983757" y="5308847"/>
              <a:ext cx="1087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(dm</a:t>
              </a:r>
              <a:r>
                <a:rPr lang="vi-VN" sz="28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9ED1326-853B-4755-B930-50C8717182DC}"/>
              </a:ext>
            </a:extLst>
          </p:cNvPr>
          <p:cNvSpPr txBox="1"/>
          <p:nvPr/>
        </p:nvSpPr>
        <p:spPr>
          <a:xfrm>
            <a:off x="7951421" y="5308847"/>
            <a:ext cx="2195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30,72 (m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1E626C-65E8-4336-BFB3-AF98798A3661}"/>
              </a:ext>
            </a:extLst>
          </p:cNvPr>
          <p:cNvSpPr txBox="1"/>
          <p:nvPr/>
        </p:nvSpPr>
        <p:spPr>
          <a:xfrm>
            <a:off x="0" y="5821287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Vậy: 6,4 x 4,8 = 30,72 (m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E2A66B-069D-4F61-9DC2-3EE28C7927F2}"/>
              </a:ext>
            </a:extLst>
          </p:cNvPr>
          <p:cNvSpPr txBox="1"/>
          <p:nvPr/>
        </p:nvSpPr>
        <p:spPr>
          <a:xfrm>
            <a:off x="0" y="133229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NHÂN MỘT SỐ THẬP PHÂN VỚI MỘT SỐ THẬP PHÂN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0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2" grpId="0"/>
      <p:bldP spid="22" grpId="0"/>
      <p:bldP spid="25" grpId="0"/>
      <p:bldP spid="27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9E5E6589-861F-4B7A-A128-32BA93791D8E}"/>
              </a:ext>
            </a:extLst>
          </p:cNvPr>
          <p:cNvSpPr/>
          <p:nvPr/>
        </p:nvSpPr>
        <p:spPr>
          <a:xfrm>
            <a:off x="4341180" y="2552058"/>
            <a:ext cx="7850819" cy="21223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7FF7E7-3910-4D87-B09A-F62F739291CF}"/>
              </a:ext>
            </a:extLst>
          </p:cNvPr>
          <p:cNvSpPr txBox="1"/>
          <p:nvPr/>
        </p:nvSpPr>
        <p:spPr>
          <a:xfrm>
            <a:off x="0" y="795455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Một mảnh vườn hình chữ nhật có chiều dài 6,4m, chiều rộng 4,8m. Hỏi diện tích của mảnh vườn đó bằng bao nhiêu mét vuông?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3173C8-FFB8-41D1-A155-934D700E9905}"/>
              </a:ext>
            </a:extLst>
          </p:cNvPr>
          <p:cNvSpPr txBox="1"/>
          <p:nvPr/>
        </p:nvSpPr>
        <p:spPr>
          <a:xfrm>
            <a:off x="0" y="2118275"/>
            <a:ext cx="279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Đặt tính rồi tính: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59E959-30E1-4201-8151-B5128E4E45B8}"/>
              </a:ext>
            </a:extLst>
          </p:cNvPr>
          <p:cNvSpPr txBox="1"/>
          <p:nvPr/>
        </p:nvSpPr>
        <p:spPr>
          <a:xfrm>
            <a:off x="4500978" y="2920164"/>
            <a:ext cx="769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 thực hiện phép nhân như nhân các số tự nhiên.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8F4938-F6C4-45DE-8839-485D66A571EB}"/>
              </a:ext>
            </a:extLst>
          </p:cNvPr>
          <p:cNvSpPr txBox="1"/>
          <p:nvPr/>
        </p:nvSpPr>
        <p:spPr>
          <a:xfrm>
            <a:off x="4500978" y="3381829"/>
            <a:ext cx="7691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Hai thừa số có tất cả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phần thập phân, ta dùng dấu phẩy tách ở tích ra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 trái.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E4BC71-8719-4FB9-BB3B-3583DC93067A}"/>
              </a:ext>
            </a:extLst>
          </p:cNvPr>
          <p:cNvSpPr txBox="1"/>
          <p:nvPr/>
        </p:nvSpPr>
        <p:spPr>
          <a:xfrm>
            <a:off x="1846557" y="2858610"/>
            <a:ext cx="701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B38D6-AADA-470B-A869-A60B6030F4C5}"/>
              </a:ext>
            </a:extLst>
          </p:cNvPr>
          <p:cNvSpPr txBox="1"/>
          <p:nvPr/>
        </p:nvSpPr>
        <p:spPr>
          <a:xfrm>
            <a:off x="1393798" y="3293616"/>
            <a:ext cx="39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/>
              <a:t>x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380F1D-A06C-4BFE-A87A-F77F74294D35}"/>
              </a:ext>
            </a:extLst>
          </p:cNvPr>
          <p:cNvSpPr txBox="1"/>
          <p:nvPr/>
        </p:nvSpPr>
        <p:spPr>
          <a:xfrm>
            <a:off x="1846557" y="3598945"/>
            <a:ext cx="701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AEC6DF-790B-430B-B134-B6FB0FFC276E}"/>
              </a:ext>
            </a:extLst>
          </p:cNvPr>
          <p:cNvCxnSpPr/>
          <p:nvPr/>
        </p:nvCxnSpPr>
        <p:spPr>
          <a:xfrm>
            <a:off x="1393798" y="4122165"/>
            <a:ext cx="15358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269A2FF-DD59-49CA-85AC-BC1ABED102F6}"/>
              </a:ext>
            </a:extLst>
          </p:cNvPr>
          <p:cNvSpPr txBox="1"/>
          <p:nvPr/>
        </p:nvSpPr>
        <p:spPr>
          <a:xfrm>
            <a:off x="2152837" y="4229260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F71405-3E10-4A66-8CEE-741D487CD048}"/>
              </a:ext>
            </a:extLst>
          </p:cNvPr>
          <p:cNvSpPr txBox="1"/>
          <p:nvPr/>
        </p:nvSpPr>
        <p:spPr>
          <a:xfrm>
            <a:off x="1726711" y="4229260"/>
            <a:ext cx="54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04FBB1-9D42-42BB-869B-B2E603D2077E}"/>
              </a:ext>
            </a:extLst>
          </p:cNvPr>
          <p:cNvSpPr txBox="1"/>
          <p:nvPr/>
        </p:nvSpPr>
        <p:spPr>
          <a:xfrm>
            <a:off x="1930893" y="4674382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2F2150-B885-4A5A-A1BC-218A8D219AEB}"/>
              </a:ext>
            </a:extLst>
          </p:cNvPr>
          <p:cNvSpPr txBox="1"/>
          <p:nvPr/>
        </p:nvSpPr>
        <p:spPr>
          <a:xfrm>
            <a:off x="1518083" y="4674382"/>
            <a:ext cx="54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BAA544-9ACA-4C8F-A62A-99722F229DB3}"/>
              </a:ext>
            </a:extLst>
          </p:cNvPr>
          <p:cNvCxnSpPr/>
          <p:nvPr/>
        </p:nvCxnSpPr>
        <p:spPr>
          <a:xfrm>
            <a:off x="1393797" y="5276262"/>
            <a:ext cx="15358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E956DFD-81D1-4EC5-A8EB-E992393B298B}"/>
              </a:ext>
            </a:extLst>
          </p:cNvPr>
          <p:cNvSpPr txBox="1"/>
          <p:nvPr/>
        </p:nvSpPr>
        <p:spPr>
          <a:xfrm>
            <a:off x="2143959" y="5377966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78CCA63-516C-41D3-BB10-45800F27EE0D}"/>
              </a:ext>
            </a:extLst>
          </p:cNvPr>
          <p:cNvSpPr txBox="1"/>
          <p:nvPr/>
        </p:nvSpPr>
        <p:spPr>
          <a:xfrm>
            <a:off x="1939771" y="5377171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D91BED-099B-46E8-ACC5-A067B36D6512}"/>
              </a:ext>
            </a:extLst>
          </p:cNvPr>
          <p:cNvSpPr txBox="1"/>
          <p:nvPr/>
        </p:nvSpPr>
        <p:spPr>
          <a:xfrm>
            <a:off x="1704222" y="5388746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604C47-9FFF-4088-8552-CD4E76864527}"/>
              </a:ext>
            </a:extLst>
          </p:cNvPr>
          <p:cNvSpPr txBox="1"/>
          <p:nvPr/>
        </p:nvSpPr>
        <p:spPr>
          <a:xfrm>
            <a:off x="1859876" y="5377966"/>
            <a:ext cx="181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ECA67E1-3879-4FC6-89AA-642CB9E23B8D}"/>
              </a:ext>
            </a:extLst>
          </p:cNvPr>
          <p:cNvSpPr txBox="1"/>
          <p:nvPr/>
        </p:nvSpPr>
        <p:spPr>
          <a:xfrm>
            <a:off x="2281556" y="5388746"/>
            <a:ext cx="1087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</a:t>
            </a:r>
            <a:r>
              <a:rPr lang="vi-VN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0ED72C-4CC5-4D41-B876-A18198C78D95}"/>
              </a:ext>
            </a:extLst>
          </p:cNvPr>
          <p:cNvSpPr txBox="1"/>
          <p:nvPr/>
        </p:nvSpPr>
        <p:spPr>
          <a:xfrm>
            <a:off x="1564578" y="5388746"/>
            <a:ext cx="181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5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" grpId="0"/>
      <p:bldP spid="20" grpId="0"/>
      <p:bldP spid="21" grpId="0"/>
      <p:bldP spid="3" grpId="0"/>
      <p:bldP spid="6" grpId="0"/>
      <p:bldP spid="7" grpId="0"/>
      <p:bldP spid="10" grpId="0"/>
      <p:bldP spid="11" grpId="0"/>
      <p:bldP spid="13" grpId="0"/>
      <p:bldP spid="14" grpId="0"/>
      <p:bldP spid="16" grpId="0"/>
      <p:bldP spid="17" grpId="0"/>
      <p:bldP spid="18" grpId="0"/>
      <p:bldP spid="19" grpId="0"/>
      <p:bldP spid="2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68F31B-1616-490E-8E61-01F26EE4E48C}"/>
              </a:ext>
            </a:extLst>
          </p:cNvPr>
          <p:cNvSpPr txBox="1"/>
          <p:nvPr/>
        </p:nvSpPr>
        <p:spPr>
          <a:xfrm>
            <a:off x="0" y="79545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4,75 x 1,3 = 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A1160E-E47B-4F43-A61D-71CE04DE3B29}"/>
              </a:ext>
            </a:extLst>
          </p:cNvPr>
          <p:cNvSpPr txBox="1"/>
          <p:nvPr/>
        </p:nvSpPr>
        <p:spPr>
          <a:xfrm>
            <a:off x="2370337" y="2298663"/>
            <a:ext cx="964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4,75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ECA73-7FFC-4E84-A22E-5791C634AA44}"/>
              </a:ext>
            </a:extLst>
          </p:cNvPr>
          <p:cNvSpPr txBox="1"/>
          <p:nvPr/>
        </p:nvSpPr>
        <p:spPr>
          <a:xfrm>
            <a:off x="1917579" y="2733669"/>
            <a:ext cx="399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dirty="0"/>
              <a:t>x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B9F1A8-8EA3-4CB6-A594-CC8B929068A5}"/>
              </a:ext>
            </a:extLst>
          </p:cNvPr>
          <p:cNvSpPr txBox="1"/>
          <p:nvPr/>
        </p:nvSpPr>
        <p:spPr>
          <a:xfrm>
            <a:off x="2583412" y="3010002"/>
            <a:ext cx="701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1,3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53845A3-CAD0-4FC7-B2B3-DEFB4555E819}"/>
              </a:ext>
            </a:extLst>
          </p:cNvPr>
          <p:cNvCxnSpPr/>
          <p:nvPr/>
        </p:nvCxnSpPr>
        <p:spPr>
          <a:xfrm>
            <a:off x="1917579" y="3562218"/>
            <a:ext cx="15358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DEAA5B5-8BEF-45C3-AB3D-7022C20545AF}"/>
              </a:ext>
            </a:extLst>
          </p:cNvPr>
          <p:cNvSpPr txBox="1"/>
          <p:nvPr/>
        </p:nvSpPr>
        <p:spPr>
          <a:xfrm>
            <a:off x="2888334" y="3669313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F59278-F4BA-470E-95D3-5DC35E45F9ED}"/>
              </a:ext>
            </a:extLst>
          </p:cNvPr>
          <p:cNvSpPr txBox="1"/>
          <p:nvPr/>
        </p:nvSpPr>
        <p:spPr>
          <a:xfrm>
            <a:off x="2250492" y="3669313"/>
            <a:ext cx="541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6E111E-A1D1-4F99-8ACA-F9FB5977729C}"/>
              </a:ext>
            </a:extLst>
          </p:cNvPr>
          <p:cNvSpPr txBox="1"/>
          <p:nvPr/>
        </p:nvSpPr>
        <p:spPr>
          <a:xfrm>
            <a:off x="2667740" y="4114435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62F24C-9FD1-434C-BFD0-2D83BDA05F7A}"/>
              </a:ext>
            </a:extLst>
          </p:cNvPr>
          <p:cNvSpPr txBox="1"/>
          <p:nvPr/>
        </p:nvSpPr>
        <p:spPr>
          <a:xfrm>
            <a:off x="2246051" y="4114435"/>
            <a:ext cx="275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14FDAD0-25FF-4EEF-B4C1-49D2F31B1EF2}"/>
              </a:ext>
            </a:extLst>
          </p:cNvPr>
          <p:cNvCxnSpPr/>
          <p:nvPr/>
        </p:nvCxnSpPr>
        <p:spPr>
          <a:xfrm>
            <a:off x="1917578" y="4716315"/>
            <a:ext cx="15358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E9AFA69-87A6-4914-8319-8CAEA4D0F4EF}"/>
              </a:ext>
            </a:extLst>
          </p:cNvPr>
          <p:cNvSpPr txBox="1"/>
          <p:nvPr/>
        </p:nvSpPr>
        <p:spPr>
          <a:xfrm>
            <a:off x="2888334" y="4818019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27954E-0BCB-4BE4-B111-716FFD7969FA}"/>
              </a:ext>
            </a:extLst>
          </p:cNvPr>
          <p:cNvSpPr txBox="1"/>
          <p:nvPr/>
        </p:nvSpPr>
        <p:spPr>
          <a:xfrm>
            <a:off x="2661954" y="4818019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91DBAEC-1F62-462A-A292-727B167EBAA0}"/>
              </a:ext>
            </a:extLst>
          </p:cNvPr>
          <p:cNvSpPr txBox="1"/>
          <p:nvPr/>
        </p:nvSpPr>
        <p:spPr>
          <a:xfrm>
            <a:off x="2447785" y="4818019"/>
            <a:ext cx="23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E13E1F6-4448-4AA8-B333-CC5707F4EDE0}"/>
              </a:ext>
            </a:extLst>
          </p:cNvPr>
          <p:cNvSpPr txBox="1"/>
          <p:nvPr/>
        </p:nvSpPr>
        <p:spPr>
          <a:xfrm>
            <a:off x="2404508" y="4818019"/>
            <a:ext cx="86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0D5DA5-23B9-4F59-84D9-8D06040FE51D}"/>
              </a:ext>
            </a:extLst>
          </p:cNvPr>
          <p:cNvSpPr txBox="1"/>
          <p:nvPr/>
        </p:nvSpPr>
        <p:spPr>
          <a:xfrm>
            <a:off x="2694374" y="3669313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2208596-8079-4D60-ACCF-0C4A7736A9C4}"/>
              </a:ext>
            </a:extLst>
          </p:cNvPr>
          <p:cNvSpPr txBox="1"/>
          <p:nvPr/>
        </p:nvSpPr>
        <p:spPr>
          <a:xfrm>
            <a:off x="2463552" y="4114435"/>
            <a:ext cx="239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9A27D2F-D361-4554-B5B1-BDDB0B0DBB33}"/>
              </a:ext>
            </a:extLst>
          </p:cNvPr>
          <p:cNvSpPr txBox="1"/>
          <p:nvPr/>
        </p:nvSpPr>
        <p:spPr>
          <a:xfrm>
            <a:off x="2221502" y="4810871"/>
            <a:ext cx="23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8A9DB5D-F370-44F2-8414-66AD7C167E92}"/>
              </a:ext>
            </a:extLst>
          </p:cNvPr>
          <p:cNvSpPr txBox="1"/>
          <p:nvPr/>
        </p:nvSpPr>
        <p:spPr>
          <a:xfrm>
            <a:off x="0" y="154705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 đặt tính như sau: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D1D3BEC-5634-4C73-A5EF-D0CE96F037C3}"/>
              </a:ext>
            </a:extLst>
          </p:cNvPr>
          <p:cNvSpPr/>
          <p:nvPr/>
        </p:nvSpPr>
        <p:spPr>
          <a:xfrm>
            <a:off x="4252404" y="2552058"/>
            <a:ext cx="7939596" cy="21223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FC57F7-E194-4C2B-BF1F-090C7CA5116F}"/>
              </a:ext>
            </a:extLst>
          </p:cNvPr>
          <p:cNvSpPr txBox="1"/>
          <p:nvPr/>
        </p:nvSpPr>
        <p:spPr>
          <a:xfrm>
            <a:off x="4500979" y="2920164"/>
            <a:ext cx="769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Ta thực hiện phép nhân như nhân các số tự nhiên.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9A5206-E481-41A3-BB11-5166FEEFC81A}"/>
              </a:ext>
            </a:extLst>
          </p:cNvPr>
          <p:cNvSpPr txBox="1"/>
          <p:nvPr/>
        </p:nvSpPr>
        <p:spPr>
          <a:xfrm>
            <a:off x="4500978" y="3381829"/>
            <a:ext cx="7691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Hai thừa số có tất cả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chữ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phần thập phân, ta dùng dấu phẩy tách ở tích ra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chữ số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 trái.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6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21" grpId="0"/>
      <p:bldP spid="22" grpId="0"/>
      <p:bldP spid="23" grpId="0"/>
      <p:bldP spid="20" grpId="0"/>
      <p:bldP spid="24" grpId="0" animBg="1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9013E95-8911-463A-9DBC-3C7AD902F967}"/>
              </a:ext>
            </a:extLst>
          </p:cNvPr>
          <p:cNvSpPr/>
          <p:nvPr/>
        </p:nvSpPr>
        <p:spPr>
          <a:xfrm>
            <a:off x="0" y="0"/>
            <a:ext cx="12192000" cy="38709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47E488-2D49-44CA-A4CF-05042F03060F}"/>
              </a:ext>
            </a:extLst>
          </p:cNvPr>
          <p:cNvSpPr txBox="1"/>
          <p:nvPr/>
        </p:nvSpPr>
        <p:spPr>
          <a:xfrm>
            <a:off x="585588" y="92821"/>
            <a:ext cx="5023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C20E4D2-AE89-436D-9392-1B196DC41112}"/>
              </a:ext>
            </a:extLst>
          </p:cNvPr>
          <p:cNvGrpSpPr/>
          <p:nvPr/>
        </p:nvGrpSpPr>
        <p:grpSpPr>
          <a:xfrm>
            <a:off x="1943199" y="724598"/>
            <a:ext cx="1975282" cy="3053356"/>
            <a:chOff x="461640" y="2858610"/>
            <a:chExt cx="1975282" cy="3053356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D5245CC-50FE-474D-A632-A8884A3BE4F3}"/>
                </a:ext>
              </a:extLst>
            </p:cNvPr>
            <p:cNvSpPr txBox="1"/>
            <p:nvPr/>
          </p:nvSpPr>
          <p:spPr>
            <a:xfrm>
              <a:off x="914400" y="2858610"/>
              <a:ext cx="701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6,4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AB2E33B-F7BA-4FCE-B165-BE1472DDC32D}"/>
                </a:ext>
              </a:extLst>
            </p:cNvPr>
            <p:cNvSpPr txBox="1"/>
            <p:nvPr/>
          </p:nvSpPr>
          <p:spPr>
            <a:xfrm>
              <a:off x="461641" y="3293616"/>
              <a:ext cx="399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dirty="0"/>
                <a:t>x</a:t>
              </a:r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7857841-1B2B-492C-988F-771B2451A58A}"/>
                </a:ext>
              </a:extLst>
            </p:cNvPr>
            <p:cNvSpPr txBox="1"/>
            <p:nvPr/>
          </p:nvSpPr>
          <p:spPr>
            <a:xfrm>
              <a:off x="914400" y="3598945"/>
              <a:ext cx="701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4,8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22DDB9E8-370D-40B3-99E2-C6FD477CD03D}"/>
                </a:ext>
              </a:extLst>
            </p:cNvPr>
            <p:cNvCxnSpPr/>
            <p:nvPr/>
          </p:nvCxnSpPr>
          <p:spPr>
            <a:xfrm>
              <a:off x="461641" y="4122165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D901DCB-2515-4DCC-B8C4-D005D3376AE5}"/>
                </a:ext>
              </a:extLst>
            </p:cNvPr>
            <p:cNvSpPr txBox="1"/>
            <p:nvPr/>
          </p:nvSpPr>
          <p:spPr>
            <a:xfrm>
              <a:off x="1220680" y="4229260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C3F67D1-3418-4121-87B9-9D031203F445}"/>
                </a:ext>
              </a:extLst>
            </p:cNvPr>
            <p:cNvSpPr txBox="1"/>
            <p:nvPr/>
          </p:nvSpPr>
          <p:spPr>
            <a:xfrm>
              <a:off x="794554" y="4229260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51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FCF9EB3-6F6F-46A3-AC33-ED1B0E9B8697}"/>
                </a:ext>
              </a:extLst>
            </p:cNvPr>
            <p:cNvSpPr txBox="1"/>
            <p:nvPr/>
          </p:nvSpPr>
          <p:spPr>
            <a:xfrm>
              <a:off x="998736" y="4674382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B29402B-8074-4847-859F-50C5DA23630B}"/>
                </a:ext>
              </a:extLst>
            </p:cNvPr>
            <p:cNvSpPr txBox="1"/>
            <p:nvPr/>
          </p:nvSpPr>
          <p:spPr>
            <a:xfrm>
              <a:off x="585926" y="4674382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4DA6112-7D6E-4BA7-8C8A-EE87B1EB515A}"/>
                </a:ext>
              </a:extLst>
            </p:cNvPr>
            <p:cNvCxnSpPr/>
            <p:nvPr/>
          </p:nvCxnSpPr>
          <p:spPr>
            <a:xfrm>
              <a:off x="461640" y="5276262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AC6E149-0BD2-4069-9C42-802A07573AF6}"/>
                </a:ext>
              </a:extLst>
            </p:cNvPr>
            <p:cNvSpPr txBox="1"/>
            <p:nvPr/>
          </p:nvSpPr>
          <p:spPr>
            <a:xfrm>
              <a:off x="1211802" y="5377966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373B1007-FE55-4B77-863F-8C53CCCA76AE}"/>
                </a:ext>
              </a:extLst>
            </p:cNvPr>
            <p:cNvSpPr txBox="1"/>
            <p:nvPr/>
          </p:nvSpPr>
          <p:spPr>
            <a:xfrm>
              <a:off x="1007614" y="5377171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1044813-A5D7-4CBF-B2D7-5A612C953F61}"/>
                </a:ext>
              </a:extLst>
            </p:cNvPr>
            <p:cNvSpPr txBox="1"/>
            <p:nvPr/>
          </p:nvSpPr>
          <p:spPr>
            <a:xfrm>
              <a:off x="772065" y="5388746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D5FBD9EB-61E6-45B6-ACD8-3E6440C569D8}"/>
                </a:ext>
              </a:extLst>
            </p:cNvPr>
            <p:cNvSpPr txBox="1"/>
            <p:nvPr/>
          </p:nvSpPr>
          <p:spPr>
            <a:xfrm>
              <a:off x="927719" y="5377966"/>
              <a:ext cx="1819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FA1D73C3-8C8D-4124-BE95-44A60BFF1C28}"/>
                </a:ext>
              </a:extLst>
            </p:cNvPr>
            <p:cNvSpPr txBox="1"/>
            <p:nvPr/>
          </p:nvSpPr>
          <p:spPr>
            <a:xfrm>
              <a:off x="1349399" y="5388746"/>
              <a:ext cx="1087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(m</a:t>
              </a:r>
              <a:r>
                <a:rPr lang="vi-VN" sz="2800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8E5233B-D514-4B90-B1C7-B834ECC42A17}"/>
                </a:ext>
              </a:extLst>
            </p:cNvPr>
            <p:cNvSpPr txBox="1"/>
            <p:nvPr/>
          </p:nvSpPr>
          <p:spPr>
            <a:xfrm>
              <a:off x="632421" y="5388746"/>
              <a:ext cx="1819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02700D3E-EE35-4BAD-848A-03D4737AAFD5}"/>
              </a:ext>
            </a:extLst>
          </p:cNvPr>
          <p:cNvCxnSpPr>
            <a:cxnSpLocks/>
            <a:stCxn id="10" idx="0"/>
            <a:endCxn id="10" idx="2"/>
          </p:cNvCxnSpPr>
          <p:nvPr/>
        </p:nvCxnSpPr>
        <p:spPr>
          <a:xfrm>
            <a:off x="6096000" y="0"/>
            <a:ext cx="0" cy="387099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CF9F8591-CB20-4018-8A1D-A0F1B9298242}"/>
              </a:ext>
            </a:extLst>
          </p:cNvPr>
          <p:cNvSpPr txBox="1"/>
          <p:nvPr/>
        </p:nvSpPr>
        <p:spPr>
          <a:xfrm>
            <a:off x="6632294" y="95724"/>
            <a:ext cx="5023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2: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688378A0-605E-4651-A264-B5DE4FA33487}"/>
              </a:ext>
            </a:extLst>
          </p:cNvPr>
          <p:cNvGrpSpPr/>
          <p:nvPr/>
        </p:nvGrpSpPr>
        <p:grpSpPr>
          <a:xfrm>
            <a:off x="8542184" y="835570"/>
            <a:ext cx="1535836" cy="3042576"/>
            <a:chOff x="949912" y="2298663"/>
            <a:chExt cx="1535836" cy="3042576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0E97F51D-0E9F-4677-BF24-CF05C7748872}"/>
                </a:ext>
              </a:extLst>
            </p:cNvPr>
            <p:cNvSpPr txBox="1"/>
            <p:nvPr/>
          </p:nvSpPr>
          <p:spPr>
            <a:xfrm>
              <a:off x="1402671" y="2298663"/>
              <a:ext cx="9649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4,15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6E92AF9-F2C8-40B4-A0F4-3DA6B6569A4F}"/>
                </a:ext>
              </a:extLst>
            </p:cNvPr>
            <p:cNvSpPr txBox="1"/>
            <p:nvPr/>
          </p:nvSpPr>
          <p:spPr>
            <a:xfrm>
              <a:off x="949913" y="2733669"/>
              <a:ext cx="399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dirty="0"/>
                <a:t>x</a:t>
              </a:r>
              <a:endParaRPr lang="en-US" dirty="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B5F35EB-3357-4395-BA2F-F263305DB33F}"/>
                </a:ext>
              </a:extLst>
            </p:cNvPr>
            <p:cNvSpPr txBox="1"/>
            <p:nvPr/>
          </p:nvSpPr>
          <p:spPr>
            <a:xfrm>
              <a:off x="1615746" y="3010002"/>
              <a:ext cx="701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1,3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FCF257-6EED-4E26-A39F-E33AF5419E4F}"/>
                </a:ext>
              </a:extLst>
            </p:cNvPr>
            <p:cNvCxnSpPr/>
            <p:nvPr/>
          </p:nvCxnSpPr>
          <p:spPr>
            <a:xfrm>
              <a:off x="949913" y="3562218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81EE4C4E-4620-4C6C-9421-55306CDB68EB}"/>
                </a:ext>
              </a:extLst>
            </p:cNvPr>
            <p:cNvSpPr txBox="1"/>
            <p:nvPr/>
          </p:nvSpPr>
          <p:spPr>
            <a:xfrm>
              <a:off x="1920668" y="3669313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E5ED491-C4CA-4807-9993-06F2DEB859F8}"/>
                </a:ext>
              </a:extLst>
            </p:cNvPr>
            <p:cNvSpPr txBox="1"/>
            <p:nvPr/>
          </p:nvSpPr>
          <p:spPr>
            <a:xfrm>
              <a:off x="1282826" y="3669313"/>
              <a:ext cx="5415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E268E24-3FF9-4382-B58C-2DFB048B7FDA}"/>
                </a:ext>
              </a:extLst>
            </p:cNvPr>
            <p:cNvSpPr txBox="1"/>
            <p:nvPr/>
          </p:nvSpPr>
          <p:spPr>
            <a:xfrm>
              <a:off x="1700074" y="4114435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396358D9-16E9-4C52-BA2D-DA4F762C1F4C}"/>
                </a:ext>
              </a:extLst>
            </p:cNvPr>
            <p:cNvSpPr txBox="1"/>
            <p:nvPr/>
          </p:nvSpPr>
          <p:spPr>
            <a:xfrm>
              <a:off x="1278385" y="4114435"/>
              <a:ext cx="2752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BF32E1B-0C62-4916-AE3A-ADD4B2927AD2}"/>
                </a:ext>
              </a:extLst>
            </p:cNvPr>
            <p:cNvCxnSpPr/>
            <p:nvPr/>
          </p:nvCxnSpPr>
          <p:spPr>
            <a:xfrm>
              <a:off x="949912" y="4716315"/>
              <a:ext cx="15358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D83E4601-9592-49DD-A94D-FB93D68F2810}"/>
                </a:ext>
              </a:extLst>
            </p:cNvPr>
            <p:cNvSpPr txBox="1"/>
            <p:nvPr/>
          </p:nvSpPr>
          <p:spPr>
            <a:xfrm>
              <a:off x="1920668" y="4818019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2ADADF3-FE22-4E58-ACDF-8586D0F3B74B}"/>
                </a:ext>
              </a:extLst>
            </p:cNvPr>
            <p:cNvSpPr txBox="1"/>
            <p:nvPr/>
          </p:nvSpPr>
          <p:spPr>
            <a:xfrm>
              <a:off x="1694288" y="4818019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1B32D82-EBCC-4516-BE9D-E3677AAD30B2}"/>
                </a:ext>
              </a:extLst>
            </p:cNvPr>
            <p:cNvSpPr txBox="1"/>
            <p:nvPr/>
          </p:nvSpPr>
          <p:spPr>
            <a:xfrm>
              <a:off x="1480119" y="4818019"/>
              <a:ext cx="2396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9F8A7C50-7358-4630-8346-3487050D09C6}"/>
                </a:ext>
              </a:extLst>
            </p:cNvPr>
            <p:cNvSpPr txBox="1"/>
            <p:nvPr/>
          </p:nvSpPr>
          <p:spPr>
            <a:xfrm>
              <a:off x="1436842" y="4818019"/>
              <a:ext cx="8655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17624B68-3823-4EA7-A5E7-57C1E99BEDC4}"/>
                </a:ext>
              </a:extLst>
            </p:cNvPr>
            <p:cNvSpPr txBox="1"/>
            <p:nvPr/>
          </p:nvSpPr>
          <p:spPr>
            <a:xfrm>
              <a:off x="1726708" y="3669313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D5CAEC6-F152-4BD5-9DBB-9D92D39A25E1}"/>
                </a:ext>
              </a:extLst>
            </p:cNvPr>
            <p:cNvSpPr txBox="1"/>
            <p:nvPr/>
          </p:nvSpPr>
          <p:spPr>
            <a:xfrm>
              <a:off x="1495886" y="4114435"/>
              <a:ext cx="2397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00A08B53-A3D2-4D09-8491-47E4FE2769B0}"/>
                </a:ext>
              </a:extLst>
            </p:cNvPr>
            <p:cNvSpPr txBox="1"/>
            <p:nvPr/>
          </p:nvSpPr>
          <p:spPr>
            <a:xfrm>
              <a:off x="1253836" y="4810871"/>
              <a:ext cx="2396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A19EF7CA-5DF3-4CF9-9669-9E438967B0F5}"/>
              </a:ext>
            </a:extLst>
          </p:cNvPr>
          <p:cNvSpPr txBox="1"/>
          <p:nvPr/>
        </p:nvSpPr>
        <p:spPr>
          <a:xfrm>
            <a:off x="0" y="4051139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Quy tắc: Nhân một số thập phân với một số thập phân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0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832B253-535E-4114-96A6-30B8597B3EF1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57A6C3-18A4-42F7-B35F-877E3757CF72}"/>
              </a:ext>
            </a:extLst>
          </p:cNvPr>
          <p:cNvSpPr txBox="1"/>
          <p:nvPr/>
        </p:nvSpPr>
        <p:spPr>
          <a:xfrm>
            <a:off x="320040" y="1368899"/>
            <a:ext cx="115976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 tắc:</a:t>
            </a:r>
          </a:p>
          <a:p>
            <a:pPr algn="just"/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Muốn nhân một số thập phân với một số thập phân ta làm như sau:</a:t>
            </a:r>
          </a:p>
          <a:p>
            <a:pPr algn="just"/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Nhân như nhân các số tự nhiên.</a:t>
            </a:r>
          </a:p>
          <a:p>
            <a:pPr algn="just"/>
            <a:r>
              <a:rPr lang="vi-VN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Đếm xem trong phần thập phân của cả hai thừa số có bao nhiêu chữ số rồi dùng dấu phẩy tách ở tích ra bấy nhiêu chữ số kể từ phải sang trái.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5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DCD20A-355F-47C4-8D23-EDF67AA82766}"/>
              </a:ext>
            </a:extLst>
          </p:cNvPr>
          <p:cNvSpPr txBox="1"/>
          <p:nvPr/>
        </p:nvSpPr>
        <p:spPr>
          <a:xfrm>
            <a:off x="0" y="3819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1/T59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AFA7788-85AD-497B-B681-A3E93D652F13}"/>
              </a:ext>
            </a:extLst>
          </p:cNvPr>
          <p:cNvGrpSpPr/>
          <p:nvPr/>
        </p:nvGrpSpPr>
        <p:grpSpPr>
          <a:xfrm>
            <a:off x="239697" y="1127461"/>
            <a:ext cx="1606859" cy="3364412"/>
            <a:chOff x="239697" y="1127461"/>
            <a:chExt cx="1606859" cy="336441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2701522-809B-4F4D-ABF2-8542669E6F9D}"/>
                </a:ext>
              </a:extLst>
            </p:cNvPr>
            <p:cNvSpPr txBox="1"/>
            <p:nvPr/>
          </p:nvSpPr>
          <p:spPr>
            <a:xfrm>
              <a:off x="239697" y="1127461"/>
              <a:ext cx="479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a)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5E02E89-F5BE-4DEE-AED8-8FCF4DDFFC1E}"/>
                </a:ext>
              </a:extLst>
            </p:cNvPr>
            <p:cNvSpPr txBox="1"/>
            <p:nvPr/>
          </p:nvSpPr>
          <p:spPr>
            <a:xfrm>
              <a:off x="905526" y="1127461"/>
              <a:ext cx="816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25,8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CD8B2B-C4D1-4EFF-BEDE-B88E70DCB436}"/>
                </a:ext>
              </a:extLst>
            </p:cNvPr>
            <p:cNvSpPr txBox="1"/>
            <p:nvPr/>
          </p:nvSpPr>
          <p:spPr>
            <a:xfrm>
              <a:off x="572609" y="1473686"/>
              <a:ext cx="2929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2F8BD0E-56E2-48B0-8374-786F943305D1}"/>
                </a:ext>
              </a:extLst>
            </p:cNvPr>
            <p:cNvSpPr txBox="1"/>
            <p:nvPr/>
          </p:nvSpPr>
          <p:spPr>
            <a:xfrm>
              <a:off x="1074199" y="1872957"/>
              <a:ext cx="674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A9BB18C-694A-4BBD-9F18-1E3731AB89AD}"/>
                </a:ext>
              </a:extLst>
            </p:cNvPr>
            <p:cNvCxnSpPr/>
            <p:nvPr/>
          </p:nvCxnSpPr>
          <p:spPr>
            <a:xfrm>
              <a:off x="572609" y="2512381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21F7608-6C92-49AD-A006-2F1F121265B6}"/>
                </a:ext>
              </a:extLst>
            </p:cNvPr>
            <p:cNvSpPr txBox="1"/>
            <p:nvPr/>
          </p:nvSpPr>
          <p:spPr>
            <a:xfrm>
              <a:off x="736847" y="2628586"/>
              <a:ext cx="1003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1290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3862699-11B1-472B-A5B1-00749E7961CD}"/>
                </a:ext>
              </a:extLst>
            </p:cNvPr>
            <p:cNvSpPr txBox="1"/>
            <p:nvPr/>
          </p:nvSpPr>
          <p:spPr>
            <a:xfrm>
              <a:off x="727970" y="3143725"/>
              <a:ext cx="7190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C0F0C43-0D2A-4B31-9C79-2DF8474CACEC}"/>
                </a:ext>
              </a:extLst>
            </p:cNvPr>
            <p:cNvCxnSpPr/>
            <p:nvPr/>
          </p:nvCxnSpPr>
          <p:spPr>
            <a:xfrm>
              <a:off x="572610" y="3746377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B742C-35B9-484D-B2A5-928D7150DD37}"/>
                </a:ext>
              </a:extLst>
            </p:cNvPr>
            <p:cNvSpPr txBox="1"/>
            <p:nvPr/>
          </p:nvSpPr>
          <p:spPr>
            <a:xfrm>
              <a:off x="665824" y="3968653"/>
              <a:ext cx="1003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38,70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7632BAB-CC3A-4D8D-8A7B-A42C2237CEC4}"/>
              </a:ext>
            </a:extLst>
          </p:cNvPr>
          <p:cNvGrpSpPr/>
          <p:nvPr/>
        </p:nvGrpSpPr>
        <p:grpSpPr>
          <a:xfrm>
            <a:off x="2645547" y="1127461"/>
            <a:ext cx="1726702" cy="3364412"/>
            <a:chOff x="239697" y="1127461"/>
            <a:chExt cx="1726702" cy="336441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5CF8E5B-EACC-4A64-9735-CADB5B2620D7}"/>
                </a:ext>
              </a:extLst>
            </p:cNvPr>
            <p:cNvSpPr txBox="1"/>
            <p:nvPr/>
          </p:nvSpPr>
          <p:spPr>
            <a:xfrm>
              <a:off x="239697" y="1127461"/>
              <a:ext cx="497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DDAE49F-96E1-4F9F-821F-630A1F27A621}"/>
                </a:ext>
              </a:extLst>
            </p:cNvPr>
            <p:cNvSpPr txBox="1"/>
            <p:nvPr/>
          </p:nvSpPr>
          <p:spPr>
            <a:xfrm>
              <a:off x="905525" y="1127461"/>
              <a:ext cx="1060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16,25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0E5D806-1CB7-4F39-8DA5-73526311BD31}"/>
                </a:ext>
              </a:extLst>
            </p:cNvPr>
            <p:cNvSpPr txBox="1"/>
            <p:nvPr/>
          </p:nvSpPr>
          <p:spPr>
            <a:xfrm>
              <a:off x="572609" y="1473686"/>
              <a:ext cx="2929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3AA254A-52B5-4618-9388-132A3E6EAD91}"/>
                </a:ext>
              </a:extLst>
            </p:cNvPr>
            <p:cNvSpPr txBox="1"/>
            <p:nvPr/>
          </p:nvSpPr>
          <p:spPr>
            <a:xfrm>
              <a:off x="1260635" y="1872957"/>
              <a:ext cx="674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6,7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4CCF9E6-03B9-467E-9BFC-CD6366ADF305}"/>
                </a:ext>
              </a:extLst>
            </p:cNvPr>
            <p:cNvCxnSpPr/>
            <p:nvPr/>
          </p:nvCxnSpPr>
          <p:spPr>
            <a:xfrm>
              <a:off x="572609" y="2512381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27F6072-1A77-440D-99A6-AFA09797D2B4}"/>
                </a:ext>
              </a:extLst>
            </p:cNvPr>
            <p:cNvSpPr txBox="1"/>
            <p:nvPr/>
          </p:nvSpPr>
          <p:spPr>
            <a:xfrm>
              <a:off x="772359" y="2619708"/>
              <a:ext cx="1109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11375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891861F-25C5-40BD-A49E-6E30D2ECD262}"/>
                </a:ext>
              </a:extLst>
            </p:cNvPr>
            <p:cNvSpPr txBox="1"/>
            <p:nvPr/>
          </p:nvSpPr>
          <p:spPr>
            <a:xfrm>
              <a:off x="727970" y="3143725"/>
              <a:ext cx="94103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9750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9374EA-27EF-4CF2-9796-ACACB0D59FBC}"/>
                </a:ext>
              </a:extLst>
            </p:cNvPr>
            <p:cNvCxnSpPr/>
            <p:nvPr/>
          </p:nvCxnSpPr>
          <p:spPr>
            <a:xfrm>
              <a:off x="572610" y="3746377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B36D0E2-348D-4923-BA42-86F96C5061E7}"/>
                </a:ext>
              </a:extLst>
            </p:cNvPr>
            <p:cNvSpPr txBox="1"/>
            <p:nvPr/>
          </p:nvSpPr>
          <p:spPr>
            <a:xfrm>
              <a:off x="470516" y="3968653"/>
              <a:ext cx="13671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108,875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209FACA-A847-4947-BCE1-5AB3E167626E}"/>
              </a:ext>
            </a:extLst>
          </p:cNvPr>
          <p:cNvGrpSpPr/>
          <p:nvPr/>
        </p:nvGrpSpPr>
        <p:grpSpPr>
          <a:xfrm>
            <a:off x="6096000" y="1127461"/>
            <a:ext cx="1606859" cy="3364412"/>
            <a:chOff x="239697" y="1127461"/>
            <a:chExt cx="1606859" cy="3364412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BF9DC89-1108-4E20-B730-9F7D330060C3}"/>
                </a:ext>
              </a:extLst>
            </p:cNvPr>
            <p:cNvSpPr txBox="1"/>
            <p:nvPr/>
          </p:nvSpPr>
          <p:spPr>
            <a:xfrm>
              <a:off x="239697" y="1127461"/>
              <a:ext cx="4793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c)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3E1DF76-4E61-4544-8A30-7559E941A45E}"/>
                </a:ext>
              </a:extLst>
            </p:cNvPr>
            <p:cNvSpPr txBox="1"/>
            <p:nvPr/>
          </p:nvSpPr>
          <p:spPr>
            <a:xfrm>
              <a:off x="905526" y="1127461"/>
              <a:ext cx="8167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0,24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A9B1FB8-B8FE-423F-81A5-D6D513A137FE}"/>
                </a:ext>
              </a:extLst>
            </p:cNvPr>
            <p:cNvSpPr txBox="1"/>
            <p:nvPr/>
          </p:nvSpPr>
          <p:spPr>
            <a:xfrm>
              <a:off x="572609" y="1473686"/>
              <a:ext cx="2929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411FD7C-6470-44F9-93D2-8F0736FA18D2}"/>
                </a:ext>
              </a:extLst>
            </p:cNvPr>
            <p:cNvSpPr txBox="1"/>
            <p:nvPr/>
          </p:nvSpPr>
          <p:spPr>
            <a:xfrm>
              <a:off x="1074199" y="1872957"/>
              <a:ext cx="674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4,7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81B85A2-33F8-470D-AC70-8AA81DD44239}"/>
                </a:ext>
              </a:extLst>
            </p:cNvPr>
            <p:cNvCxnSpPr/>
            <p:nvPr/>
          </p:nvCxnSpPr>
          <p:spPr>
            <a:xfrm>
              <a:off x="572609" y="2512381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955FD20C-6374-406E-8C84-96ABC8B99D6D}"/>
                </a:ext>
              </a:extLst>
            </p:cNvPr>
            <p:cNvSpPr txBox="1"/>
            <p:nvPr/>
          </p:nvSpPr>
          <p:spPr>
            <a:xfrm>
              <a:off x="949915" y="2628586"/>
              <a:ext cx="71909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8017F890-A650-43A1-A57C-BBA3566EAB12}"/>
                </a:ext>
              </a:extLst>
            </p:cNvPr>
            <p:cNvSpPr txBox="1"/>
            <p:nvPr/>
          </p:nvSpPr>
          <p:spPr>
            <a:xfrm>
              <a:off x="949914" y="3143725"/>
              <a:ext cx="56225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96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B44DCA8-95F1-4E65-A484-40B560B793D7}"/>
                </a:ext>
              </a:extLst>
            </p:cNvPr>
            <p:cNvCxnSpPr/>
            <p:nvPr/>
          </p:nvCxnSpPr>
          <p:spPr>
            <a:xfrm>
              <a:off x="572610" y="3746377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F4D38C7-8309-45DB-8D37-5FE0C1501E4B}"/>
                </a:ext>
              </a:extLst>
            </p:cNvPr>
            <p:cNvSpPr txBox="1"/>
            <p:nvPr/>
          </p:nvSpPr>
          <p:spPr>
            <a:xfrm>
              <a:off x="674702" y="3968653"/>
              <a:ext cx="10031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1,128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AAE555B-9F58-4EE0-ADDB-77C81AE7D3AC}"/>
              </a:ext>
            </a:extLst>
          </p:cNvPr>
          <p:cNvGrpSpPr/>
          <p:nvPr/>
        </p:nvGrpSpPr>
        <p:grpSpPr>
          <a:xfrm>
            <a:off x="8743023" y="1127461"/>
            <a:ext cx="1732609" cy="3364412"/>
            <a:chOff x="239697" y="1127461"/>
            <a:chExt cx="1732609" cy="3364412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7367F2A-ADD1-49CF-A4FE-C475A80093EB}"/>
                </a:ext>
              </a:extLst>
            </p:cNvPr>
            <p:cNvSpPr txBox="1"/>
            <p:nvPr/>
          </p:nvSpPr>
          <p:spPr>
            <a:xfrm>
              <a:off x="239697" y="1127461"/>
              <a:ext cx="5681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d) 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984DD1C-273A-49DE-87B8-CD755415A422}"/>
                </a:ext>
              </a:extLst>
            </p:cNvPr>
            <p:cNvSpPr txBox="1"/>
            <p:nvPr/>
          </p:nvSpPr>
          <p:spPr>
            <a:xfrm>
              <a:off x="905525" y="1127461"/>
              <a:ext cx="10667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7,826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11196C1-3ADD-4F3E-97AF-807267757F35}"/>
                </a:ext>
              </a:extLst>
            </p:cNvPr>
            <p:cNvSpPr txBox="1"/>
            <p:nvPr/>
          </p:nvSpPr>
          <p:spPr>
            <a:xfrm>
              <a:off x="572609" y="1473686"/>
              <a:ext cx="2929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7032E491-85C6-45FB-8125-0CEF2E17E2C8}"/>
                </a:ext>
              </a:extLst>
            </p:cNvPr>
            <p:cNvSpPr txBox="1"/>
            <p:nvPr/>
          </p:nvSpPr>
          <p:spPr>
            <a:xfrm>
              <a:off x="1296142" y="1872957"/>
              <a:ext cx="67470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4,5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0D025569-7FC4-4785-9443-8456DF59A425}"/>
                </a:ext>
              </a:extLst>
            </p:cNvPr>
            <p:cNvCxnSpPr/>
            <p:nvPr/>
          </p:nvCxnSpPr>
          <p:spPr>
            <a:xfrm>
              <a:off x="572609" y="2512381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644455C-0392-43C8-90E1-8B1649BA992B}"/>
                </a:ext>
              </a:extLst>
            </p:cNvPr>
            <p:cNvSpPr txBox="1"/>
            <p:nvPr/>
          </p:nvSpPr>
          <p:spPr>
            <a:xfrm>
              <a:off x="798991" y="2628586"/>
              <a:ext cx="11452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39130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9B76AC7-73C9-4C23-9E2D-84D0413702E8}"/>
                </a:ext>
              </a:extLst>
            </p:cNvPr>
            <p:cNvSpPr txBox="1"/>
            <p:nvPr/>
          </p:nvSpPr>
          <p:spPr>
            <a:xfrm>
              <a:off x="603678" y="3143725"/>
              <a:ext cx="114522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31304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D6B0517F-9543-4996-9D50-89A106636D4A}"/>
                </a:ext>
              </a:extLst>
            </p:cNvPr>
            <p:cNvCxnSpPr/>
            <p:nvPr/>
          </p:nvCxnSpPr>
          <p:spPr>
            <a:xfrm>
              <a:off x="572610" y="3746377"/>
              <a:ext cx="127394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4A35F9A-64BA-4D1F-BEC7-D9BEDE981A66}"/>
                </a:ext>
              </a:extLst>
            </p:cNvPr>
            <p:cNvSpPr txBox="1"/>
            <p:nvPr/>
          </p:nvSpPr>
          <p:spPr>
            <a:xfrm>
              <a:off x="514908" y="3968653"/>
              <a:ext cx="136716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35,2170</a:t>
              </a:r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184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0C628A-9738-4631-89FC-32822955A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706048"/>
            <a:ext cx="12192000" cy="28242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DCD20A-355F-47C4-8D23-EDF67AA82766}"/>
              </a:ext>
            </a:extLst>
          </p:cNvPr>
          <p:cNvSpPr txBox="1"/>
          <p:nvPr/>
        </p:nvSpPr>
        <p:spPr>
          <a:xfrm>
            <a:off x="0" y="3819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2/T59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A close up of numbers&#10;&#10;Description automatically generated">
            <a:extLst>
              <a:ext uri="{FF2B5EF4-FFF2-40B4-BE49-F238E27FC236}">
                <a16:creationId xmlns:a16="http://schemas.microsoft.com/office/drawing/2014/main" id="{62DFF81E-82A8-44DE-B0F5-8973B83CB0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91084"/>
            <a:ext cx="12192000" cy="145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48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E0C628A-9738-4631-89FC-32822955A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706048"/>
            <a:ext cx="12192000" cy="28242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DCD20A-355F-47C4-8D23-EDF67AA82766}"/>
              </a:ext>
            </a:extLst>
          </p:cNvPr>
          <p:cNvSpPr txBox="1"/>
          <p:nvPr/>
        </p:nvSpPr>
        <p:spPr>
          <a:xfrm>
            <a:off x="0" y="381965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 2/T59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286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FOLDER" val="C:\Users\nguyenminhtuan\OneDrive\Máy tính\NHÂN MỘT SỐ THẬP PHÂN VỚI MỘT SỐ THẬP PHÂN [Autosaved]\"/>
  <p:tag name="ISPRING_PRESENTATION_PATH" val="C:\Users\nguyenminhtuan\OneDrive\Máy tính\NHÂN MỘT SỐ THẬP PHÂN VỚI MỘT SỐ THẬP PHÂN [Autosaved].pptx"/>
  <p:tag name="ISPRING_PROJECT_FOLDER_UPDATED" val="1"/>
  <p:tag name="ISPRING_SCREEN_RECS_UPDATED" val="C:\Users\nguyenminhtuan\OneDrive\Máy tính\NHÂN MỘT SỐ THẬP PHÂN VỚI MỘT SỐ THẬP PHÂN [Autosaved]\"/>
  <p:tag name="ISPRING_UUID" val="{8BE6AED0-76E5-4EE4-A029-4874EFC85A3C}"/>
  <p:tag name="ISPRING_PROJECT_VERSION" val="9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307</TotalTime>
  <Words>620</Words>
  <Application>Microsoft Office PowerPoint</Application>
  <PresentationFormat>Widescreen</PresentationFormat>
  <Paragraphs>147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</dc:creator>
  <cp:lastModifiedBy>Nguyễn Minh</cp:lastModifiedBy>
  <cp:revision>11</cp:revision>
  <dcterms:created xsi:type="dcterms:W3CDTF">2023-11-18T05:34:22Z</dcterms:created>
  <dcterms:modified xsi:type="dcterms:W3CDTF">2023-11-24T00:43:10Z</dcterms:modified>
</cp:coreProperties>
</file>