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333" r:id="rId2"/>
    <p:sldId id="335" r:id="rId3"/>
    <p:sldId id="357" r:id="rId4"/>
    <p:sldId id="334" r:id="rId5"/>
    <p:sldId id="392" r:id="rId6"/>
    <p:sldId id="405" r:id="rId7"/>
    <p:sldId id="406" r:id="rId8"/>
    <p:sldId id="407" r:id="rId9"/>
    <p:sldId id="408" r:id="rId10"/>
    <p:sldId id="409" r:id="rId11"/>
    <p:sldId id="412" r:id="rId12"/>
    <p:sldId id="411" r:id="rId13"/>
    <p:sldId id="413" r:id="rId14"/>
    <p:sldId id="414" r:id="rId15"/>
    <p:sldId id="415" r:id="rId16"/>
    <p:sldId id="416" r:id="rId17"/>
    <p:sldId id="417" r:id="rId18"/>
    <p:sldId id="418" r:id="rId19"/>
    <p:sldId id="419" r:id="rId20"/>
    <p:sldId id="420" r:id="rId21"/>
    <p:sldId id="410" r:id="rId22"/>
    <p:sldId id="421" r:id="rId23"/>
    <p:sldId id="422"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00FF"/>
    <a:srgbClr val="0000FF"/>
    <a:srgbClr val="006600"/>
    <a:srgbClr val="0000CC"/>
    <a:srgbClr val="9C0C24"/>
    <a:srgbClr val="A8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298" autoAdjust="0"/>
    <p:restoredTop sz="98566" autoAdjust="0"/>
  </p:normalViewPr>
  <p:slideViewPr>
    <p:cSldViewPr snapToGrid="0">
      <p:cViewPr>
        <p:scale>
          <a:sx n="66" d="100"/>
          <a:sy n="66" d="100"/>
        </p:scale>
        <p:origin x="-714" y="-27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7BCDB4-68F1-4CF5-B86E-7ECC8F61CF4F}" type="datetimeFigureOut">
              <a:rPr lang="en-US" smtClean="0"/>
              <a:pPr/>
              <a:t>17/12/2024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519BF97-CCE8-4556-AECF-D3B0ACA3D1B9}" type="slidenum">
              <a:rPr lang="en-US" smtClean="0"/>
              <a:pPr/>
              <a:t>‹#›</a:t>
            </a:fld>
            <a:endParaRPr lang="en-US"/>
          </a:p>
        </p:txBody>
      </p:sp>
    </p:spTree>
    <p:extLst>
      <p:ext uri="{BB962C8B-B14F-4D97-AF65-F5344CB8AC3E}">
        <p14:creationId xmlns:p14="http://schemas.microsoft.com/office/powerpoint/2010/main" val="24092742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3503423-AC26-81A6-D911-CC9E4035B72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 xmlns:a16="http://schemas.microsoft.com/office/drawing/2014/main" id="{C429A722-DED6-E4C0-713C-06AAA68E7C8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 xmlns:a16="http://schemas.microsoft.com/office/drawing/2014/main" id="{85A308FB-1498-7B9A-946F-62E1B0251D58}"/>
              </a:ext>
            </a:extLst>
          </p:cNvPr>
          <p:cNvSpPr>
            <a:spLocks noGrp="1"/>
          </p:cNvSpPr>
          <p:nvPr>
            <p:ph type="dt" sz="half" idx="10"/>
          </p:nvPr>
        </p:nvSpPr>
        <p:spPr/>
        <p:txBody>
          <a:bodyPr/>
          <a:lstStyle/>
          <a:p>
            <a:fld id="{5C547B41-D574-4D99-8733-CDF2B4333776}" type="datetimeFigureOut">
              <a:rPr lang="en-US" smtClean="0"/>
              <a:pPr/>
              <a:t>17/12/2024</a:t>
            </a:fld>
            <a:endParaRPr lang="en-US"/>
          </a:p>
        </p:txBody>
      </p:sp>
      <p:sp>
        <p:nvSpPr>
          <p:cNvPr id="5" name="Footer Placeholder 4">
            <a:extLst>
              <a:ext uri="{FF2B5EF4-FFF2-40B4-BE49-F238E27FC236}">
                <a16:creationId xmlns="" xmlns:a16="http://schemas.microsoft.com/office/drawing/2014/main" id="{AE3CFA85-9F4C-191C-F201-193CD17CA90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EAAB831E-DA43-063D-18A1-DB90E8D6AD93}"/>
              </a:ext>
            </a:extLst>
          </p:cNvPr>
          <p:cNvSpPr>
            <a:spLocks noGrp="1"/>
          </p:cNvSpPr>
          <p:nvPr>
            <p:ph type="sldNum" sz="quarter" idx="12"/>
          </p:nvPr>
        </p:nvSpPr>
        <p:spPr/>
        <p:txBody>
          <a:bodyPr/>
          <a:lstStyle/>
          <a:p>
            <a:fld id="{1595BB2F-C9CB-4F18-9077-FBA6E68299B4}" type="slidenum">
              <a:rPr lang="en-US" smtClean="0"/>
              <a:pPr/>
              <a:t>‹#›</a:t>
            </a:fld>
            <a:endParaRPr lang="en-US"/>
          </a:p>
        </p:txBody>
      </p:sp>
    </p:spTree>
    <p:extLst>
      <p:ext uri="{BB962C8B-B14F-4D97-AF65-F5344CB8AC3E}">
        <p14:creationId xmlns:p14="http://schemas.microsoft.com/office/powerpoint/2010/main" val="42909177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536AB99-42D0-CE95-4922-976A7F2DF90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 xmlns:a16="http://schemas.microsoft.com/office/drawing/2014/main" id="{81F6EB7F-1B14-FDAC-D9F6-7677633F1B9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77129353-18A1-E62E-F0E7-0D1DB37C746D}"/>
              </a:ext>
            </a:extLst>
          </p:cNvPr>
          <p:cNvSpPr>
            <a:spLocks noGrp="1"/>
          </p:cNvSpPr>
          <p:nvPr>
            <p:ph type="dt" sz="half" idx="10"/>
          </p:nvPr>
        </p:nvSpPr>
        <p:spPr/>
        <p:txBody>
          <a:bodyPr/>
          <a:lstStyle/>
          <a:p>
            <a:fld id="{5C547B41-D574-4D99-8733-CDF2B4333776}" type="datetimeFigureOut">
              <a:rPr lang="en-US" smtClean="0"/>
              <a:pPr/>
              <a:t>17/12/2024</a:t>
            </a:fld>
            <a:endParaRPr lang="en-US"/>
          </a:p>
        </p:txBody>
      </p:sp>
      <p:sp>
        <p:nvSpPr>
          <p:cNvPr id="5" name="Footer Placeholder 4">
            <a:extLst>
              <a:ext uri="{FF2B5EF4-FFF2-40B4-BE49-F238E27FC236}">
                <a16:creationId xmlns="" xmlns:a16="http://schemas.microsoft.com/office/drawing/2014/main" id="{ECCFBAF1-8F12-554D-5626-6E222607EE3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37A51114-B29E-9DB5-1161-02C36CE1D3EA}"/>
              </a:ext>
            </a:extLst>
          </p:cNvPr>
          <p:cNvSpPr>
            <a:spLocks noGrp="1"/>
          </p:cNvSpPr>
          <p:nvPr>
            <p:ph type="sldNum" sz="quarter" idx="12"/>
          </p:nvPr>
        </p:nvSpPr>
        <p:spPr/>
        <p:txBody>
          <a:bodyPr/>
          <a:lstStyle/>
          <a:p>
            <a:fld id="{1595BB2F-C9CB-4F18-9077-FBA6E68299B4}" type="slidenum">
              <a:rPr lang="en-US" smtClean="0"/>
              <a:pPr/>
              <a:t>‹#›</a:t>
            </a:fld>
            <a:endParaRPr lang="en-US"/>
          </a:p>
        </p:txBody>
      </p:sp>
    </p:spTree>
    <p:extLst>
      <p:ext uri="{BB962C8B-B14F-4D97-AF65-F5344CB8AC3E}">
        <p14:creationId xmlns:p14="http://schemas.microsoft.com/office/powerpoint/2010/main" val="22421984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884FAE5C-66BA-BDC3-EED8-AB2E7FDBE5D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 xmlns:a16="http://schemas.microsoft.com/office/drawing/2014/main" id="{19B6C9E6-16C6-6AEE-AEA6-FD466789C72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1A68DFEF-F563-6ADA-AE7D-EA7B9CBD9BA3}"/>
              </a:ext>
            </a:extLst>
          </p:cNvPr>
          <p:cNvSpPr>
            <a:spLocks noGrp="1"/>
          </p:cNvSpPr>
          <p:nvPr>
            <p:ph type="dt" sz="half" idx="10"/>
          </p:nvPr>
        </p:nvSpPr>
        <p:spPr/>
        <p:txBody>
          <a:bodyPr/>
          <a:lstStyle/>
          <a:p>
            <a:fld id="{5C547B41-D574-4D99-8733-CDF2B4333776}" type="datetimeFigureOut">
              <a:rPr lang="en-US" smtClean="0"/>
              <a:pPr/>
              <a:t>17/12/2024</a:t>
            </a:fld>
            <a:endParaRPr lang="en-US"/>
          </a:p>
        </p:txBody>
      </p:sp>
      <p:sp>
        <p:nvSpPr>
          <p:cNvPr id="5" name="Footer Placeholder 4">
            <a:extLst>
              <a:ext uri="{FF2B5EF4-FFF2-40B4-BE49-F238E27FC236}">
                <a16:creationId xmlns="" xmlns:a16="http://schemas.microsoft.com/office/drawing/2014/main" id="{A1B8784B-C865-9894-5752-1B48F7CB77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0F68AD1F-F136-ABB3-FCE9-BBCDA401D4DA}"/>
              </a:ext>
            </a:extLst>
          </p:cNvPr>
          <p:cNvSpPr>
            <a:spLocks noGrp="1"/>
          </p:cNvSpPr>
          <p:nvPr>
            <p:ph type="sldNum" sz="quarter" idx="12"/>
          </p:nvPr>
        </p:nvSpPr>
        <p:spPr/>
        <p:txBody>
          <a:bodyPr/>
          <a:lstStyle/>
          <a:p>
            <a:fld id="{1595BB2F-C9CB-4F18-9077-FBA6E68299B4}" type="slidenum">
              <a:rPr lang="en-US" smtClean="0"/>
              <a:pPr/>
              <a:t>‹#›</a:t>
            </a:fld>
            <a:endParaRPr lang="en-US"/>
          </a:p>
        </p:txBody>
      </p:sp>
    </p:spTree>
    <p:extLst>
      <p:ext uri="{BB962C8B-B14F-4D97-AF65-F5344CB8AC3E}">
        <p14:creationId xmlns:p14="http://schemas.microsoft.com/office/powerpoint/2010/main" val="10733690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8E6424F-6FF3-581E-D9F7-CC3699FF313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A920A5D7-9373-D28C-F89A-73761696903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55FFF51C-A686-C9EF-6705-2D21B90A814C}"/>
              </a:ext>
            </a:extLst>
          </p:cNvPr>
          <p:cNvSpPr>
            <a:spLocks noGrp="1"/>
          </p:cNvSpPr>
          <p:nvPr>
            <p:ph type="dt" sz="half" idx="10"/>
          </p:nvPr>
        </p:nvSpPr>
        <p:spPr/>
        <p:txBody>
          <a:bodyPr/>
          <a:lstStyle/>
          <a:p>
            <a:fld id="{5C547B41-D574-4D99-8733-CDF2B4333776}" type="datetimeFigureOut">
              <a:rPr lang="en-US" smtClean="0"/>
              <a:pPr/>
              <a:t>17/12/2024</a:t>
            </a:fld>
            <a:endParaRPr lang="en-US"/>
          </a:p>
        </p:txBody>
      </p:sp>
      <p:sp>
        <p:nvSpPr>
          <p:cNvPr id="5" name="Footer Placeholder 4">
            <a:extLst>
              <a:ext uri="{FF2B5EF4-FFF2-40B4-BE49-F238E27FC236}">
                <a16:creationId xmlns="" xmlns:a16="http://schemas.microsoft.com/office/drawing/2014/main" id="{D40D90C3-869F-C288-4F55-A252885B32C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4573D1F9-89D8-9F64-B07C-D123DEE88145}"/>
              </a:ext>
            </a:extLst>
          </p:cNvPr>
          <p:cNvSpPr>
            <a:spLocks noGrp="1"/>
          </p:cNvSpPr>
          <p:nvPr>
            <p:ph type="sldNum" sz="quarter" idx="12"/>
          </p:nvPr>
        </p:nvSpPr>
        <p:spPr/>
        <p:txBody>
          <a:bodyPr/>
          <a:lstStyle/>
          <a:p>
            <a:fld id="{1595BB2F-C9CB-4F18-9077-FBA6E68299B4}" type="slidenum">
              <a:rPr lang="en-US" smtClean="0"/>
              <a:pPr/>
              <a:t>‹#›</a:t>
            </a:fld>
            <a:endParaRPr lang="en-US"/>
          </a:p>
        </p:txBody>
      </p:sp>
    </p:spTree>
    <p:extLst>
      <p:ext uri="{BB962C8B-B14F-4D97-AF65-F5344CB8AC3E}">
        <p14:creationId xmlns:p14="http://schemas.microsoft.com/office/powerpoint/2010/main" val="20269620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8CD1C4D-97AE-9836-D351-8BB2475332A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 xmlns:a16="http://schemas.microsoft.com/office/drawing/2014/main" id="{20DF857A-248B-AA0A-6ECD-ED130A5EC1C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ACA1E298-89A3-8D15-25E9-03DFDEE533DC}"/>
              </a:ext>
            </a:extLst>
          </p:cNvPr>
          <p:cNvSpPr>
            <a:spLocks noGrp="1"/>
          </p:cNvSpPr>
          <p:nvPr>
            <p:ph type="dt" sz="half" idx="10"/>
          </p:nvPr>
        </p:nvSpPr>
        <p:spPr/>
        <p:txBody>
          <a:bodyPr/>
          <a:lstStyle/>
          <a:p>
            <a:fld id="{5C547B41-D574-4D99-8733-CDF2B4333776}" type="datetimeFigureOut">
              <a:rPr lang="en-US" smtClean="0"/>
              <a:pPr/>
              <a:t>17/12/2024</a:t>
            </a:fld>
            <a:endParaRPr lang="en-US"/>
          </a:p>
        </p:txBody>
      </p:sp>
      <p:sp>
        <p:nvSpPr>
          <p:cNvPr id="5" name="Footer Placeholder 4">
            <a:extLst>
              <a:ext uri="{FF2B5EF4-FFF2-40B4-BE49-F238E27FC236}">
                <a16:creationId xmlns="" xmlns:a16="http://schemas.microsoft.com/office/drawing/2014/main" id="{0BDA0F6F-0B75-E846-009B-1690213FC2F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5458A3CF-BCE3-2EA9-2FDD-D98673788DB2}"/>
              </a:ext>
            </a:extLst>
          </p:cNvPr>
          <p:cNvSpPr>
            <a:spLocks noGrp="1"/>
          </p:cNvSpPr>
          <p:nvPr>
            <p:ph type="sldNum" sz="quarter" idx="12"/>
          </p:nvPr>
        </p:nvSpPr>
        <p:spPr/>
        <p:txBody>
          <a:bodyPr/>
          <a:lstStyle/>
          <a:p>
            <a:fld id="{1595BB2F-C9CB-4F18-9077-FBA6E68299B4}" type="slidenum">
              <a:rPr lang="en-US" smtClean="0"/>
              <a:pPr/>
              <a:t>‹#›</a:t>
            </a:fld>
            <a:endParaRPr lang="en-US"/>
          </a:p>
        </p:txBody>
      </p:sp>
    </p:spTree>
    <p:extLst>
      <p:ext uri="{BB962C8B-B14F-4D97-AF65-F5344CB8AC3E}">
        <p14:creationId xmlns:p14="http://schemas.microsoft.com/office/powerpoint/2010/main" val="29295116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51DFA6C-AB45-DD85-3521-91DF4480D1E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EC93F6DC-66D1-6A8D-28C7-C530456E1E9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EEA55E59-565D-A0D6-B7A4-34CCB370EDE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2806D9F4-C35F-E5D4-C980-AF9C8B965E7C}"/>
              </a:ext>
            </a:extLst>
          </p:cNvPr>
          <p:cNvSpPr>
            <a:spLocks noGrp="1"/>
          </p:cNvSpPr>
          <p:nvPr>
            <p:ph type="dt" sz="half" idx="10"/>
          </p:nvPr>
        </p:nvSpPr>
        <p:spPr/>
        <p:txBody>
          <a:bodyPr/>
          <a:lstStyle/>
          <a:p>
            <a:fld id="{5C547B41-D574-4D99-8733-CDF2B4333776}" type="datetimeFigureOut">
              <a:rPr lang="en-US" smtClean="0"/>
              <a:pPr/>
              <a:t>17/12/2024</a:t>
            </a:fld>
            <a:endParaRPr lang="en-US"/>
          </a:p>
        </p:txBody>
      </p:sp>
      <p:sp>
        <p:nvSpPr>
          <p:cNvPr id="6" name="Footer Placeholder 5">
            <a:extLst>
              <a:ext uri="{FF2B5EF4-FFF2-40B4-BE49-F238E27FC236}">
                <a16:creationId xmlns="" xmlns:a16="http://schemas.microsoft.com/office/drawing/2014/main" id="{212C7EAD-7C89-6EC3-C7A8-B66DDE2B452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7029EFD7-C7BF-5164-3CF1-8FB389B52F23}"/>
              </a:ext>
            </a:extLst>
          </p:cNvPr>
          <p:cNvSpPr>
            <a:spLocks noGrp="1"/>
          </p:cNvSpPr>
          <p:nvPr>
            <p:ph type="sldNum" sz="quarter" idx="12"/>
          </p:nvPr>
        </p:nvSpPr>
        <p:spPr/>
        <p:txBody>
          <a:bodyPr/>
          <a:lstStyle/>
          <a:p>
            <a:fld id="{1595BB2F-C9CB-4F18-9077-FBA6E68299B4}" type="slidenum">
              <a:rPr lang="en-US" smtClean="0"/>
              <a:pPr/>
              <a:t>‹#›</a:t>
            </a:fld>
            <a:endParaRPr lang="en-US"/>
          </a:p>
        </p:txBody>
      </p:sp>
    </p:spTree>
    <p:extLst>
      <p:ext uri="{BB962C8B-B14F-4D97-AF65-F5344CB8AC3E}">
        <p14:creationId xmlns:p14="http://schemas.microsoft.com/office/powerpoint/2010/main" val="8810249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A678A87-FB49-3DEE-3661-0A34760C733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EA0BB807-E386-B2CB-7253-C78C9FA983E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07D7D980-B07A-E27C-2A45-68A39F972A2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 xmlns:a16="http://schemas.microsoft.com/office/drawing/2014/main" id="{B449F2E8-928C-854C-F944-59D364FCF4D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7E264C32-CCC0-5C55-C11E-C5BFD0D835B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C87046D3-876D-4C5B-45C3-7A78EAF1461A}"/>
              </a:ext>
            </a:extLst>
          </p:cNvPr>
          <p:cNvSpPr>
            <a:spLocks noGrp="1"/>
          </p:cNvSpPr>
          <p:nvPr>
            <p:ph type="dt" sz="half" idx="10"/>
          </p:nvPr>
        </p:nvSpPr>
        <p:spPr/>
        <p:txBody>
          <a:bodyPr/>
          <a:lstStyle/>
          <a:p>
            <a:fld id="{5C547B41-D574-4D99-8733-CDF2B4333776}" type="datetimeFigureOut">
              <a:rPr lang="en-US" smtClean="0"/>
              <a:pPr/>
              <a:t>17/12/2024</a:t>
            </a:fld>
            <a:endParaRPr lang="en-US"/>
          </a:p>
        </p:txBody>
      </p:sp>
      <p:sp>
        <p:nvSpPr>
          <p:cNvPr id="8" name="Footer Placeholder 7">
            <a:extLst>
              <a:ext uri="{FF2B5EF4-FFF2-40B4-BE49-F238E27FC236}">
                <a16:creationId xmlns="" xmlns:a16="http://schemas.microsoft.com/office/drawing/2014/main" id="{508E8B65-41C0-F8DC-75B1-B3B3144050F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 xmlns:a16="http://schemas.microsoft.com/office/drawing/2014/main" id="{EEF5E86F-4264-6A88-EF6C-EF2EE1D61724}"/>
              </a:ext>
            </a:extLst>
          </p:cNvPr>
          <p:cNvSpPr>
            <a:spLocks noGrp="1"/>
          </p:cNvSpPr>
          <p:nvPr>
            <p:ph type="sldNum" sz="quarter" idx="12"/>
          </p:nvPr>
        </p:nvSpPr>
        <p:spPr/>
        <p:txBody>
          <a:bodyPr/>
          <a:lstStyle/>
          <a:p>
            <a:fld id="{1595BB2F-C9CB-4F18-9077-FBA6E68299B4}" type="slidenum">
              <a:rPr lang="en-US" smtClean="0"/>
              <a:pPr/>
              <a:t>‹#›</a:t>
            </a:fld>
            <a:endParaRPr lang="en-US"/>
          </a:p>
        </p:txBody>
      </p:sp>
    </p:spTree>
    <p:extLst>
      <p:ext uri="{BB962C8B-B14F-4D97-AF65-F5344CB8AC3E}">
        <p14:creationId xmlns:p14="http://schemas.microsoft.com/office/powerpoint/2010/main" val="4230430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0D6D308-D658-43EC-8619-1829004A639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927C2031-2CC5-7BA1-98FD-2403904DC528}"/>
              </a:ext>
            </a:extLst>
          </p:cNvPr>
          <p:cNvSpPr>
            <a:spLocks noGrp="1"/>
          </p:cNvSpPr>
          <p:nvPr>
            <p:ph type="dt" sz="half" idx="10"/>
          </p:nvPr>
        </p:nvSpPr>
        <p:spPr/>
        <p:txBody>
          <a:bodyPr/>
          <a:lstStyle/>
          <a:p>
            <a:fld id="{5C547B41-D574-4D99-8733-CDF2B4333776}" type="datetimeFigureOut">
              <a:rPr lang="en-US" smtClean="0"/>
              <a:pPr/>
              <a:t>17/12/2024</a:t>
            </a:fld>
            <a:endParaRPr lang="en-US"/>
          </a:p>
        </p:txBody>
      </p:sp>
      <p:sp>
        <p:nvSpPr>
          <p:cNvPr id="4" name="Footer Placeholder 3">
            <a:extLst>
              <a:ext uri="{FF2B5EF4-FFF2-40B4-BE49-F238E27FC236}">
                <a16:creationId xmlns="" xmlns:a16="http://schemas.microsoft.com/office/drawing/2014/main" id="{179A14F2-E749-902A-31C6-F874B212B9F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 xmlns:a16="http://schemas.microsoft.com/office/drawing/2014/main" id="{34D2D4EB-9FBC-B70F-8618-4A37A97BF3B7}"/>
              </a:ext>
            </a:extLst>
          </p:cNvPr>
          <p:cNvSpPr>
            <a:spLocks noGrp="1"/>
          </p:cNvSpPr>
          <p:nvPr>
            <p:ph type="sldNum" sz="quarter" idx="12"/>
          </p:nvPr>
        </p:nvSpPr>
        <p:spPr/>
        <p:txBody>
          <a:bodyPr/>
          <a:lstStyle/>
          <a:p>
            <a:fld id="{1595BB2F-C9CB-4F18-9077-FBA6E68299B4}" type="slidenum">
              <a:rPr lang="en-US" smtClean="0"/>
              <a:pPr/>
              <a:t>‹#›</a:t>
            </a:fld>
            <a:endParaRPr lang="en-US"/>
          </a:p>
        </p:txBody>
      </p:sp>
    </p:spTree>
    <p:extLst>
      <p:ext uri="{BB962C8B-B14F-4D97-AF65-F5344CB8AC3E}">
        <p14:creationId xmlns:p14="http://schemas.microsoft.com/office/powerpoint/2010/main" val="3740639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99F85CE8-8581-2F50-4DAF-FC03F1FDF7FE}"/>
              </a:ext>
            </a:extLst>
          </p:cNvPr>
          <p:cNvSpPr>
            <a:spLocks noGrp="1"/>
          </p:cNvSpPr>
          <p:nvPr>
            <p:ph type="dt" sz="half" idx="10"/>
          </p:nvPr>
        </p:nvSpPr>
        <p:spPr/>
        <p:txBody>
          <a:bodyPr/>
          <a:lstStyle/>
          <a:p>
            <a:fld id="{5C547B41-D574-4D99-8733-CDF2B4333776}" type="datetimeFigureOut">
              <a:rPr lang="en-US" smtClean="0"/>
              <a:pPr/>
              <a:t>17/12/2024</a:t>
            </a:fld>
            <a:endParaRPr lang="en-US"/>
          </a:p>
        </p:txBody>
      </p:sp>
      <p:sp>
        <p:nvSpPr>
          <p:cNvPr id="3" name="Footer Placeholder 2">
            <a:extLst>
              <a:ext uri="{FF2B5EF4-FFF2-40B4-BE49-F238E27FC236}">
                <a16:creationId xmlns="" xmlns:a16="http://schemas.microsoft.com/office/drawing/2014/main" id="{667E7FA6-B5DF-8560-6067-2C59387AA66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 xmlns:a16="http://schemas.microsoft.com/office/drawing/2014/main" id="{A57ED599-BE0F-70D7-28EE-1D8ED4885CFA}"/>
              </a:ext>
            </a:extLst>
          </p:cNvPr>
          <p:cNvSpPr>
            <a:spLocks noGrp="1"/>
          </p:cNvSpPr>
          <p:nvPr>
            <p:ph type="sldNum" sz="quarter" idx="12"/>
          </p:nvPr>
        </p:nvSpPr>
        <p:spPr/>
        <p:txBody>
          <a:bodyPr/>
          <a:lstStyle/>
          <a:p>
            <a:fld id="{1595BB2F-C9CB-4F18-9077-FBA6E68299B4}" type="slidenum">
              <a:rPr lang="en-US" smtClean="0"/>
              <a:pPr/>
              <a:t>‹#›</a:t>
            </a:fld>
            <a:endParaRPr lang="en-US"/>
          </a:p>
        </p:txBody>
      </p:sp>
    </p:spTree>
    <p:extLst>
      <p:ext uri="{BB962C8B-B14F-4D97-AF65-F5344CB8AC3E}">
        <p14:creationId xmlns:p14="http://schemas.microsoft.com/office/powerpoint/2010/main" val="18644360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1182498-553D-A2DB-F771-00B5A2B9953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 xmlns:a16="http://schemas.microsoft.com/office/drawing/2014/main" id="{DF321FBF-EDCB-43AA-0632-84400D0C6EA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611847BC-9E53-30FA-0FD6-6BE424C745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E7C2C796-6882-D4E3-AA7F-532004367F89}"/>
              </a:ext>
            </a:extLst>
          </p:cNvPr>
          <p:cNvSpPr>
            <a:spLocks noGrp="1"/>
          </p:cNvSpPr>
          <p:nvPr>
            <p:ph type="dt" sz="half" idx="10"/>
          </p:nvPr>
        </p:nvSpPr>
        <p:spPr/>
        <p:txBody>
          <a:bodyPr/>
          <a:lstStyle/>
          <a:p>
            <a:fld id="{5C547B41-D574-4D99-8733-CDF2B4333776}" type="datetimeFigureOut">
              <a:rPr lang="en-US" smtClean="0"/>
              <a:pPr/>
              <a:t>17/12/2024</a:t>
            </a:fld>
            <a:endParaRPr lang="en-US"/>
          </a:p>
        </p:txBody>
      </p:sp>
      <p:sp>
        <p:nvSpPr>
          <p:cNvPr id="6" name="Footer Placeholder 5">
            <a:extLst>
              <a:ext uri="{FF2B5EF4-FFF2-40B4-BE49-F238E27FC236}">
                <a16:creationId xmlns="" xmlns:a16="http://schemas.microsoft.com/office/drawing/2014/main" id="{85B08152-6956-F4C5-3A69-7CC7C7E2FB2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12DD2FE6-4227-FD82-4937-8D59EA69BE13}"/>
              </a:ext>
            </a:extLst>
          </p:cNvPr>
          <p:cNvSpPr>
            <a:spLocks noGrp="1"/>
          </p:cNvSpPr>
          <p:nvPr>
            <p:ph type="sldNum" sz="quarter" idx="12"/>
          </p:nvPr>
        </p:nvSpPr>
        <p:spPr/>
        <p:txBody>
          <a:bodyPr/>
          <a:lstStyle/>
          <a:p>
            <a:fld id="{1595BB2F-C9CB-4F18-9077-FBA6E68299B4}" type="slidenum">
              <a:rPr lang="en-US" smtClean="0"/>
              <a:pPr/>
              <a:t>‹#›</a:t>
            </a:fld>
            <a:endParaRPr lang="en-US"/>
          </a:p>
        </p:txBody>
      </p:sp>
    </p:spTree>
    <p:extLst>
      <p:ext uri="{BB962C8B-B14F-4D97-AF65-F5344CB8AC3E}">
        <p14:creationId xmlns:p14="http://schemas.microsoft.com/office/powerpoint/2010/main" val="26002349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C0C873F-E510-719F-98AC-3E70D87AE37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 xmlns:a16="http://schemas.microsoft.com/office/drawing/2014/main" id="{8FC9E2E2-2AE6-3EBD-A9E4-7ED224ABC87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 xmlns:a16="http://schemas.microsoft.com/office/drawing/2014/main" id="{31D2EBDC-61E3-44F2-ABB4-2EB1749927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50F2E887-1386-15D9-5ECB-2E2384DFF0F1}"/>
              </a:ext>
            </a:extLst>
          </p:cNvPr>
          <p:cNvSpPr>
            <a:spLocks noGrp="1"/>
          </p:cNvSpPr>
          <p:nvPr>
            <p:ph type="dt" sz="half" idx="10"/>
          </p:nvPr>
        </p:nvSpPr>
        <p:spPr/>
        <p:txBody>
          <a:bodyPr/>
          <a:lstStyle/>
          <a:p>
            <a:fld id="{5C547B41-D574-4D99-8733-CDF2B4333776}" type="datetimeFigureOut">
              <a:rPr lang="en-US" smtClean="0"/>
              <a:pPr/>
              <a:t>17/12/2024</a:t>
            </a:fld>
            <a:endParaRPr lang="en-US"/>
          </a:p>
        </p:txBody>
      </p:sp>
      <p:sp>
        <p:nvSpPr>
          <p:cNvPr id="6" name="Footer Placeholder 5">
            <a:extLst>
              <a:ext uri="{FF2B5EF4-FFF2-40B4-BE49-F238E27FC236}">
                <a16:creationId xmlns="" xmlns:a16="http://schemas.microsoft.com/office/drawing/2014/main" id="{F8D42CEC-AEEF-DFC4-E282-D593A0296C4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05F40693-F29B-CF3B-65FE-11FC48F97020}"/>
              </a:ext>
            </a:extLst>
          </p:cNvPr>
          <p:cNvSpPr>
            <a:spLocks noGrp="1"/>
          </p:cNvSpPr>
          <p:nvPr>
            <p:ph type="sldNum" sz="quarter" idx="12"/>
          </p:nvPr>
        </p:nvSpPr>
        <p:spPr/>
        <p:txBody>
          <a:bodyPr/>
          <a:lstStyle/>
          <a:p>
            <a:fld id="{1595BB2F-C9CB-4F18-9077-FBA6E68299B4}" type="slidenum">
              <a:rPr lang="en-US" smtClean="0"/>
              <a:pPr/>
              <a:t>‹#›</a:t>
            </a:fld>
            <a:endParaRPr lang="en-US"/>
          </a:p>
        </p:txBody>
      </p:sp>
    </p:spTree>
    <p:extLst>
      <p:ext uri="{BB962C8B-B14F-4D97-AF65-F5344CB8AC3E}">
        <p14:creationId xmlns:p14="http://schemas.microsoft.com/office/powerpoint/2010/main" val="40003167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9DA1EDD5-0880-E869-4D10-C85553C03F1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 xmlns:a16="http://schemas.microsoft.com/office/drawing/2014/main" id="{EB80795F-1B41-82CD-C290-311DBA831FB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7CC86E56-0772-62DB-E800-76290712492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547B41-D574-4D99-8733-CDF2B4333776}" type="datetimeFigureOut">
              <a:rPr lang="en-US" smtClean="0"/>
              <a:pPr/>
              <a:t>17/12/2024</a:t>
            </a:fld>
            <a:endParaRPr lang="en-US"/>
          </a:p>
        </p:txBody>
      </p:sp>
      <p:sp>
        <p:nvSpPr>
          <p:cNvPr id="5" name="Footer Placeholder 4">
            <a:extLst>
              <a:ext uri="{FF2B5EF4-FFF2-40B4-BE49-F238E27FC236}">
                <a16:creationId xmlns="" xmlns:a16="http://schemas.microsoft.com/office/drawing/2014/main" id="{7BB15C0E-FBAF-B2D2-251A-970E2D4CC2D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 xmlns:a16="http://schemas.microsoft.com/office/drawing/2014/main" id="{61E648B1-B142-9FCA-13B3-C5042150F35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95BB2F-C9CB-4F18-9077-FBA6E68299B4}" type="slidenum">
              <a:rPr lang="en-US" smtClean="0"/>
              <a:pPr/>
              <a:t>‹#›</a:t>
            </a:fld>
            <a:endParaRPr lang="en-US"/>
          </a:p>
        </p:txBody>
      </p:sp>
    </p:spTree>
    <p:extLst>
      <p:ext uri="{BB962C8B-B14F-4D97-AF65-F5344CB8AC3E}">
        <p14:creationId xmlns:p14="http://schemas.microsoft.com/office/powerpoint/2010/main" val="17102906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file:///H:\THT_Chuyen%20de%20Thuc%20hien%20giao%20an%20dien%20tu\GDCD\Yeu%20thuong%20con%20nguoi.ppt" TargetMode="External"/><Relationship Id="rId1" Type="http://schemas.openxmlformats.org/officeDocument/2006/relationships/slideLayout" Target="../slideLayouts/slideLayout7.xml"/><Relationship Id="rId5" Type="http://schemas.openxmlformats.org/officeDocument/2006/relationships/image" Target="../media/image3.gif"/><Relationship Id="rId4" Type="http://schemas.openxmlformats.org/officeDocument/2006/relationships/image" Target="../media/image2.gif"/></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7.png"/><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Th&#237;%20Nghi&#7879;m%20X&#225;c%20&#272;&#7883;nh%20Th&#224;nh%20Ph&#7847;n%20Nguy&#234;n%20T&#7889;%20Trong%20B&#244;ng.mp4" TargetMode="Externa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14" descr="Asian lily">
            <a:hlinkClick r:id="rId2" action="ppaction://hlinkpres?slideindex=1&amp;slidetitle=Slide 1"/>
          </p:cNvPr>
          <p:cNvPicPr>
            <a:picLocks noChangeAspect="1" noChangeArrowheads="1"/>
          </p:cNvPicPr>
          <p:nvPr/>
        </p:nvPicPr>
        <p:blipFill>
          <a:blip r:embed="rId3"/>
          <a:srcRect/>
          <a:stretch>
            <a:fillRect/>
          </a:stretch>
        </p:blipFill>
        <p:spPr bwMode="auto">
          <a:xfrm>
            <a:off x="6191251" y="3860427"/>
            <a:ext cx="6400800" cy="2662798"/>
          </a:xfrm>
          <a:prstGeom prst="rect">
            <a:avLst/>
          </a:prstGeom>
          <a:noFill/>
          <a:ln w="9525">
            <a:noFill/>
            <a:miter lim="800000"/>
            <a:headEnd/>
            <a:tailEnd/>
          </a:ln>
        </p:spPr>
      </p:pic>
      <p:pic>
        <p:nvPicPr>
          <p:cNvPr id="2052" name="Picture 6" descr="Buombay"/>
          <p:cNvPicPr>
            <a:picLocks noChangeAspect="1" noChangeArrowheads="1" noCrop="1"/>
          </p:cNvPicPr>
          <p:nvPr/>
        </p:nvPicPr>
        <p:blipFill>
          <a:blip r:embed="rId4"/>
          <a:srcRect/>
          <a:stretch>
            <a:fillRect/>
          </a:stretch>
        </p:blipFill>
        <p:spPr bwMode="auto">
          <a:xfrm>
            <a:off x="0" y="-295556"/>
            <a:ext cx="12192000" cy="798420"/>
          </a:xfrm>
          <a:prstGeom prst="rect">
            <a:avLst/>
          </a:prstGeom>
          <a:noFill/>
          <a:ln w="9525">
            <a:noFill/>
            <a:miter lim="800000"/>
            <a:headEnd/>
            <a:tailEnd/>
          </a:ln>
        </p:spPr>
      </p:pic>
      <p:pic>
        <p:nvPicPr>
          <p:cNvPr id="2053" name="Picture 7" descr="Buombay"/>
          <p:cNvPicPr>
            <a:picLocks noChangeAspect="1" noChangeArrowheads="1" noCrop="1"/>
          </p:cNvPicPr>
          <p:nvPr/>
        </p:nvPicPr>
        <p:blipFill>
          <a:blip r:embed="rId4"/>
          <a:srcRect/>
          <a:stretch>
            <a:fillRect/>
          </a:stretch>
        </p:blipFill>
        <p:spPr bwMode="auto">
          <a:xfrm>
            <a:off x="0" y="5944723"/>
            <a:ext cx="12192000" cy="798419"/>
          </a:xfrm>
          <a:prstGeom prst="rect">
            <a:avLst/>
          </a:prstGeom>
          <a:noFill/>
          <a:ln w="9525">
            <a:noFill/>
            <a:miter lim="800000"/>
            <a:headEnd/>
            <a:tailEnd/>
          </a:ln>
        </p:spPr>
      </p:pic>
      <p:sp>
        <p:nvSpPr>
          <p:cNvPr id="2054" name="WordArt 8"/>
          <p:cNvSpPr>
            <a:spLocks noChangeArrowheads="1" noChangeShapeType="1" noTextEdit="1"/>
          </p:cNvSpPr>
          <p:nvPr/>
        </p:nvSpPr>
        <p:spPr bwMode="auto">
          <a:xfrm>
            <a:off x="406400" y="672354"/>
            <a:ext cx="11785600" cy="1657070"/>
          </a:xfrm>
          <a:prstGeom prst="rect">
            <a:avLst/>
          </a:prstGeom>
        </p:spPr>
        <p:txBody>
          <a:bodyPr wrap="none" fromWordArt="1">
            <a:prstTxWarp prst="textWave2">
              <a:avLst>
                <a:gd name="adj1" fmla="val 13005"/>
                <a:gd name="adj2" fmla="val 0"/>
              </a:avLst>
            </a:prstTxWarp>
          </a:bodyPr>
          <a:lstStyle/>
          <a:p>
            <a:pPr algn="ctr"/>
            <a:r>
              <a:rPr lang="en-US" kern="10" dirty="0" err="1">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CHÀO</a:t>
            </a:r>
            <a:r>
              <a:rPr lang="en-US" kern="10" dirty="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 </a:t>
            </a:r>
            <a:r>
              <a:rPr lang="en-US" kern="10" dirty="0" err="1">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MỪNG</a:t>
            </a:r>
            <a:r>
              <a:rPr lang="en-US" kern="10" dirty="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 </a:t>
            </a:r>
            <a:r>
              <a:rPr lang="en-US" kern="10" dirty="0" err="1">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CÁC</a:t>
            </a:r>
            <a:r>
              <a:rPr lang="en-US" kern="10" dirty="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 </a:t>
            </a:r>
            <a:r>
              <a:rPr lang="en-US" kern="10" dirty="0" err="1">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EM</a:t>
            </a:r>
            <a:r>
              <a:rPr lang="en-US" kern="10" dirty="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 </a:t>
            </a:r>
            <a:r>
              <a:rPr lang="en-US" kern="10" dirty="0" err="1">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HỌC</a:t>
            </a:r>
            <a:r>
              <a:rPr lang="en-US" kern="10" dirty="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 </a:t>
            </a:r>
            <a:r>
              <a:rPr lang="en-US" kern="10" dirty="0" err="1">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SINH</a:t>
            </a:r>
            <a:r>
              <a:rPr lang="en-US" kern="10" dirty="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 </a:t>
            </a:r>
          </a:p>
          <a:p>
            <a:pPr algn="ctr"/>
            <a:r>
              <a:rPr lang="en-US" kern="10" dirty="0" err="1">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ĐẾN</a:t>
            </a:r>
            <a:r>
              <a:rPr lang="en-US" kern="10" dirty="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 </a:t>
            </a:r>
            <a:r>
              <a:rPr lang="en-US" kern="10" dirty="0" err="1">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VỚI</a:t>
            </a:r>
            <a:r>
              <a:rPr lang="en-US" kern="10" dirty="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 </a:t>
            </a:r>
            <a:r>
              <a:rPr lang="en-US" kern="10" dirty="0" err="1" smtClean="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BÀI</a:t>
            </a:r>
            <a:r>
              <a:rPr lang="en-US" kern="10" dirty="0" smtClean="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 </a:t>
            </a:r>
            <a:r>
              <a:rPr lang="en-US" kern="10" dirty="0" err="1" smtClean="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GIẢNG</a:t>
            </a:r>
            <a:r>
              <a:rPr lang="en-US" kern="10" dirty="0" smtClean="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 </a:t>
            </a:r>
            <a:r>
              <a:rPr lang="en-US" kern="10" dirty="0" err="1" smtClean="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ĐIỆN</a:t>
            </a:r>
            <a:r>
              <a:rPr lang="en-US" kern="10" dirty="0" smtClean="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 </a:t>
            </a:r>
            <a:r>
              <a:rPr lang="en-US" kern="10" dirty="0" err="1" smtClean="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TỬ</a:t>
            </a:r>
            <a:r>
              <a:rPr lang="en-US" kern="10" dirty="0" smtClean="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a:t>
            </a:r>
            <a:endParaRPr lang="en-US" kern="10" dirty="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endParaRPr>
          </a:p>
        </p:txBody>
      </p:sp>
      <p:pic>
        <p:nvPicPr>
          <p:cNvPr id="2055" name="Picture 8" descr="hoahong">
            <a:hlinkClick r:id="" action="ppaction://noaction"/>
          </p:cNvPr>
          <p:cNvPicPr>
            <a:picLocks noChangeAspect="1" noChangeArrowheads="1" noCrop="1"/>
          </p:cNvPicPr>
          <p:nvPr/>
        </p:nvPicPr>
        <p:blipFill>
          <a:blip r:embed="rId5"/>
          <a:srcRect/>
          <a:stretch>
            <a:fillRect/>
          </a:stretch>
        </p:blipFill>
        <p:spPr bwMode="auto">
          <a:xfrm rot="2289621">
            <a:off x="730252" y="4332477"/>
            <a:ext cx="1835149" cy="1983441"/>
          </a:xfrm>
          <a:prstGeom prst="rect">
            <a:avLst/>
          </a:prstGeom>
          <a:noFill/>
          <a:ln w="9525">
            <a:noFill/>
            <a:miter lim="800000"/>
            <a:headEnd/>
            <a:tailEnd/>
          </a:ln>
        </p:spPr>
      </p:pic>
      <p:sp>
        <p:nvSpPr>
          <p:cNvPr id="2056" name="WordArt 14"/>
          <p:cNvSpPr>
            <a:spLocks noChangeArrowheads="1" noChangeShapeType="1" noTextEdit="1"/>
          </p:cNvSpPr>
          <p:nvPr/>
        </p:nvSpPr>
        <p:spPr bwMode="auto">
          <a:xfrm>
            <a:off x="3860800" y="2506847"/>
            <a:ext cx="6197600" cy="806824"/>
          </a:xfrm>
          <a:prstGeom prst="rect">
            <a:avLst/>
          </a:prstGeom>
        </p:spPr>
        <p:txBody>
          <a:bodyPr wrap="none" fromWordArt="1">
            <a:prstTxWarp prst="textPlain">
              <a:avLst>
                <a:gd name="adj" fmla="val 50000"/>
              </a:avLst>
            </a:prstTxWarp>
          </a:bodyPr>
          <a:lstStyle/>
          <a:p>
            <a:pPr algn="ctr"/>
            <a:r>
              <a:rPr lang="en-US" sz="3600" b="1" kern="1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a:cs typeface="Times New Roman"/>
              </a:rPr>
              <a:t>MÔN: </a:t>
            </a:r>
            <a:r>
              <a:rPr lang="en-US" sz="3600" b="1" kern="1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a:cs typeface="Times New Roman"/>
              </a:rPr>
              <a:t>KHOA HỌC TỰ </a:t>
            </a:r>
            <a:r>
              <a:rPr lang="en-US" sz="3600" b="1" kern="10"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a:cs typeface="Times New Roman"/>
              </a:rPr>
              <a:t>NHIÊN</a:t>
            </a:r>
            <a:r>
              <a:rPr lang="en-US" sz="3600" b="1" kern="1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a:cs typeface="Times New Roman"/>
              </a:rPr>
              <a:t> 9</a:t>
            </a:r>
            <a:endParaRPr lang="en-US" sz="3600" b="1" kern="1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a:cs typeface="Times New Roman"/>
            </a:endParaRPr>
          </a:p>
        </p:txBody>
      </p:sp>
      <p:sp>
        <p:nvSpPr>
          <p:cNvPr id="13" name="Title 1"/>
          <p:cNvSpPr txBox="1">
            <a:spLocks/>
          </p:cNvSpPr>
          <p:nvPr/>
        </p:nvSpPr>
        <p:spPr>
          <a:xfrm>
            <a:off x="406400" y="3591486"/>
            <a:ext cx="10363200" cy="537882"/>
          </a:xfrm>
          <a:prstGeom prst="rect">
            <a:avLst/>
          </a:prstGeom>
        </p:spPr>
        <p:txBody>
          <a:bodyPr>
            <a:normAutofit fontScale="82500" lnSpcReduction="20000"/>
          </a:bodyPr>
          <a:lstStyle/>
          <a:p>
            <a:pPr algn="ctr" eaLnBrk="0" hangingPunct="0">
              <a:defRPr/>
            </a:pPr>
            <a:r>
              <a:rPr lang="en-US" sz="4400" b="1" kern="0" dirty="0" smtClean="0">
                <a:solidFill>
                  <a:srgbClr val="0000FF"/>
                </a:solidFill>
                <a:ea typeface="+mj-ea"/>
                <a:cs typeface="Times New Roman" pitchFamily="18" charset="0"/>
              </a:rPr>
              <a:t>BỘ SÁCH CÁNH DIỀU</a:t>
            </a:r>
            <a:endParaRPr lang="en-US" sz="4400" kern="0" dirty="0">
              <a:solidFill>
                <a:srgbClr val="0000FF"/>
              </a:solidFill>
              <a:ea typeface="+mj-ea"/>
              <a:cs typeface="Times New Roman" pitchFamily="18"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2"/>
          <a:srcRect/>
          <a:stretch>
            <a:fillRect/>
          </a:stretch>
        </p:blipFill>
        <p:spPr bwMode="auto">
          <a:xfrm>
            <a:off x="0" y="3608171"/>
            <a:ext cx="9303657" cy="1345570"/>
          </a:xfrm>
          <a:prstGeom prst="rect">
            <a:avLst/>
          </a:prstGeom>
          <a:noFill/>
          <a:ln w="9525">
            <a:noFill/>
            <a:miter lim="800000"/>
            <a:headEnd/>
            <a:tailEnd/>
          </a:ln>
          <a:effectLst/>
        </p:spPr>
      </p:pic>
      <p:pic>
        <p:nvPicPr>
          <p:cNvPr id="6146" name="Picture 2"/>
          <p:cNvPicPr>
            <a:picLocks noChangeAspect="1" noChangeArrowheads="1"/>
          </p:cNvPicPr>
          <p:nvPr/>
        </p:nvPicPr>
        <p:blipFill>
          <a:blip r:embed="rId3"/>
          <a:srcRect/>
          <a:stretch>
            <a:fillRect/>
          </a:stretch>
        </p:blipFill>
        <p:spPr bwMode="auto">
          <a:xfrm>
            <a:off x="0" y="0"/>
            <a:ext cx="12192000" cy="4364638"/>
          </a:xfrm>
          <a:prstGeom prst="rect">
            <a:avLst/>
          </a:prstGeom>
          <a:noFill/>
          <a:ln w="9525">
            <a:noFill/>
            <a:miter lim="800000"/>
            <a:headEnd/>
            <a:tailEnd/>
          </a:ln>
          <a:effectLst/>
        </p:spPr>
      </p:pic>
      <p:sp>
        <p:nvSpPr>
          <p:cNvPr id="11" name="Rectangle 10"/>
          <p:cNvSpPr/>
          <p:nvPr/>
        </p:nvSpPr>
        <p:spPr>
          <a:xfrm>
            <a:off x="0" y="4960465"/>
            <a:ext cx="12192000" cy="954107"/>
          </a:xfrm>
          <a:prstGeom prst="rect">
            <a:avLst/>
          </a:prstGeom>
        </p:spPr>
        <p:txBody>
          <a:bodyPr wrap="square">
            <a:spAutoFit/>
          </a:bodyPr>
          <a:lstStyle/>
          <a:p>
            <a:pPr algn="just"/>
            <a:r>
              <a:rPr lang="vi-VN" sz="2800" dirty="0" smtClean="0">
                <a:solidFill>
                  <a:srgbClr val="FF00FF"/>
                </a:solidFill>
                <a:latin typeface="Times New Roman" pitchFamily="18" charset="0"/>
                <a:cs typeface="Times New Roman" pitchFamily="18" charset="0"/>
              </a:rPr>
              <a:t>Trong phân tử CH</a:t>
            </a:r>
            <a:r>
              <a:rPr lang="vi-VN" sz="2800" baseline="-25000" dirty="0" smtClean="0">
                <a:solidFill>
                  <a:srgbClr val="FF00FF"/>
                </a:solidFill>
                <a:latin typeface="Times New Roman" pitchFamily="18" charset="0"/>
                <a:cs typeface="Times New Roman" pitchFamily="18" charset="0"/>
              </a:rPr>
              <a:t>4</a:t>
            </a:r>
            <a:r>
              <a:rPr lang="vi-VN" sz="2800" dirty="0" smtClean="0">
                <a:solidFill>
                  <a:srgbClr val="FF00FF"/>
                </a:solidFill>
                <a:latin typeface="Times New Roman" pitchFamily="18" charset="0"/>
                <a:cs typeface="Times New Roman" pitchFamily="18" charset="0"/>
              </a:rPr>
              <a:t>, C sử dụng 4 electron lớp ngoài để tạo ra các cặp electron dùng chung với nguyên tử H =&gt; C có hóa trị IV trong phân tử CH</a:t>
            </a:r>
            <a:r>
              <a:rPr lang="vi-VN" sz="2800" baseline="-25000" dirty="0" smtClean="0">
                <a:solidFill>
                  <a:srgbClr val="FF00FF"/>
                </a:solidFill>
                <a:latin typeface="Times New Roman" pitchFamily="18" charset="0"/>
                <a:cs typeface="Times New Roman" pitchFamily="18" charset="0"/>
              </a:rPr>
              <a:t>4</a:t>
            </a:r>
            <a:endParaRPr lang="en-US" sz="2800" baseline="-25000" dirty="0">
              <a:solidFill>
                <a:srgbClr val="FF00FF"/>
              </a:solidFill>
              <a:latin typeface="Times New Roman" pitchFamily="18" charset="0"/>
              <a:cs typeface="Times New Roman" pitchFamily="18" charset="0"/>
            </a:endParaRPr>
          </a:p>
        </p:txBody>
      </p:sp>
      <p:pic>
        <p:nvPicPr>
          <p:cNvPr id="6148" name="Picture 4"/>
          <p:cNvPicPr>
            <a:picLocks noChangeAspect="1" noChangeArrowheads="1"/>
          </p:cNvPicPr>
          <p:nvPr/>
        </p:nvPicPr>
        <p:blipFill>
          <a:blip r:embed="rId4"/>
          <a:srcRect/>
          <a:stretch>
            <a:fillRect/>
          </a:stretch>
        </p:blipFill>
        <p:spPr bwMode="auto">
          <a:xfrm>
            <a:off x="0" y="4207782"/>
            <a:ext cx="9361714" cy="1636028"/>
          </a:xfrm>
          <a:prstGeom prst="rect">
            <a:avLst/>
          </a:prstGeom>
          <a:noFill/>
          <a:ln w="9525">
            <a:noFill/>
            <a:miter lim="800000"/>
            <a:headEnd/>
            <a:tailEnd/>
          </a:ln>
          <a:effectLst/>
        </p:spPr>
      </p:pic>
      <p:sp>
        <p:nvSpPr>
          <p:cNvPr id="12" name="Rectangle 11"/>
          <p:cNvSpPr/>
          <p:nvPr/>
        </p:nvSpPr>
        <p:spPr>
          <a:xfrm>
            <a:off x="0" y="5903893"/>
            <a:ext cx="12192000" cy="954107"/>
          </a:xfrm>
          <a:prstGeom prst="rect">
            <a:avLst/>
          </a:prstGeom>
        </p:spPr>
        <p:txBody>
          <a:bodyPr wrap="square">
            <a:spAutoFit/>
          </a:bodyPr>
          <a:lstStyle/>
          <a:p>
            <a:pPr algn="just"/>
            <a:r>
              <a:rPr lang="vi-VN" sz="2800" dirty="0" smtClean="0">
                <a:solidFill>
                  <a:srgbClr val="FF00FF"/>
                </a:solidFill>
                <a:latin typeface="Times New Roman" pitchFamily="18" charset="0"/>
                <a:cs typeface="Times New Roman" pitchFamily="18" charset="0"/>
              </a:rPr>
              <a:t>Trong phân tử CH</a:t>
            </a:r>
            <a:r>
              <a:rPr lang="vi-VN" sz="2800" baseline="-25000" dirty="0" smtClean="0">
                <a:solidFill>
                  <a:srgbClr val="FF00FF"/>
                </a:solidFill>
                <a:latin typeface="Times New Roman" pitchFamily="18" charset="0"/>
                <a:cs typeface="Times New Roman" pitchFamily="18" charset="0"/>
              </a:rPr>
              <a:t>3</a:t>
            </a:r>
            <a:r>
              <a:rPr lang="vi-VN" sz="2800" dirty="0" smtClean="0">
                <a:solidFill>
                  <a:srgbClr val="FF00FF"/>
                </a:solidFill>
                <a:latin typeface="Times New Roman" pitchFamily="18" charset="0"/>
                <a:cs typeface="Times New Roman" pitchFamily="18" charset="0"/>
              </a:rPr>
              <a:t>OH, C sử dụng 4 electron lớp ngoài để tạo ra các cặp electron dùng chung với nguyên tử H và O =&gt; C có hóa trị IV trong phân tử CH</a:t>
            </a:r>
            <a:r>
              <a:rPr lang="vi-VN" sz="2800" baseline="-25000" dirty="0" smtClean="0">
                <a:solidFill>
                  <a:srgbClr val="FF00FF"/>
                </a:solidFill>
                <a:latin typeface="Times New Roman" pitchFamily="18" charset="0"/>
                <a:cs typeface="Times New Roman" pitchFamily="18" charset="0"/>
              </a:rPr>
              <a:t>3</a:t>
            </a:r>
            <a:r>
              <a:rPr lang="vi-VN" sz="2800" dirty="0" smtClean="0">
                <a:solidFill>
                  <a:srgbClr val="FF00FF"/>
                </a:solidFill>
                <a:latin typeface="Times New Roman" pitchFamily="18" charset="0"/>
                <a:cs typeface="Times New Roman" pitchFamily="18" charset="0"/>
              </a:rPr>
              <a:t>OH</a:t>
            </a:r>
            <a:endParaRPr lang="en-US" sz="2800" dirty="0">
              <a:solidFill>
                <a:srgbClr val="FF00FF"/>
              </a:solidFill>
              <a:latin typeface="Times New Roman" pitchFamily="18" charset="0"/>
              <a:cs typeface="Times New Roman" pitchFamily="18" charset="0"/>
            </a:endParaRPr>
          </a:p>
        </p:txBody>
      </p:sp>
      <p:sp>
        <p:nvSpPr>
          <p:cNvPr id="13" name="Rectangle 12"/>
          <p:cNvSpPr/>
          <p:nvPr/>
        </p:nvSpPr>
        <p:spPr>
          <a:xfrm>
            <a:off x="0" y="5796330"/>
            <a:ext cx="12192000" cy="954107"/>
          </a:xfrm>
          <a:prstGeom prst="rect">
            <a:avLst/>
          </a:prstGeom>
        </p:spPr>
        <p:txBody>
          <a:bodyPr wrap="square">
            <a:spAutoFit/>
          </a:bodyPr>
          <a:lstStyle/>
          <a:p>
            <a:pPr algn="just"/>
            <a:r>
              <a:rPr lang="vi-VN" sz="2800" dirty="0" smtClean="0">
                <a:solidFill>
                  <a:srgbClr val="FF00FF"/>
                </a:solidFill>
                <a:latin typeface="Times New Roman" pitchFamily="18" charset="0"/>
                <a:cs typeface="Times New Roman" pitchFamily="18" charset="0"/>
              </a:rPr>
              <a:t>Trong phân tử methane và methylic alcohol, liên kết giữa các nguyên tử là liên kết cộng hóa trị do các nguyên tử sử dụng các cặp electron dùng chung để tạo liên kết</a:t>
            </a:r>
            <a:endParaRPr lang="en-US" sz="2800" dirty="0">
              <a:solidFill>
                <a:srgbClr val="FF00FF"/>
              </a:solidFill>
              <a:latin typeface="Times New Roman" pitchFamily="18" charset="0"/>
              <a:cs typeface="Times New Roman" pitchFamily="18" charset="0"/>
            </a:endParaRPr>
          </a:p>
        </p:txBody>
      </p:sp>
    </p:spTree>
    <p:extLst>
      <p:ext uri="{BB962C8B-B14F-4D97-AF65-F5344CB8AC3E}">
        <p14:creationId xmlns:p14="http://schemas.microsoft.com/office/powerpoint/2010/main" val="37578500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6146"/>
                                        </p:tgtEl>
                                        <p:attrNameLst>
                                          <p:attrName>style.visibility</p:attrName>
                                        </p:attrNameLst>
                                      </p:cBhvr>
                                      <p:to>
                                        <p:strVal val="visible"/>
                                      </p:to>
                                    </p:set>
                                    <p:anim calcmode="lin" valueType="num">
                                      <p:cBhvr>
                                        <p:cTn id="7" dur="1000" fill="hold"/>
                                        <p:tgtEl>
                                          <p:spTgt spid="6146"/>
                                        </p:tgtEl>
                                        <p:attrNameLst>
                                          <p:attrName>ppt_w</p:attrName>
                                        </p:attrNameLst>
                                      </p:cBhvr>
                                      <p:tavLst>
                                        <p:tav tm="0">
                                          <p:val>
                                            <p:fltVal val="0"/>
                                          </p:val>
                                        </p:tav>
                                        <p:tav tm="100000">
                                          <p:val>
                                            <p:strVal val="#ppt_w"/>
                                          </p:val>
                                        </p:tav>
                                      </p:tavLst>
                                    </p:anim>
                                    <p:anim calcmode="lin" valueType="num">
                                      <p:cBhvr>
                                        <p:cTn id="8" dur="1000" fill="hold"/>
                                        <p:tgtEl>
                                          <p:spTgt spid="6146"/>
                                        </p:tgtEl>
                                        <p:attrNameLst>
                                          <p:attrName>ppt_h</p:attrName>
                                        </p:attrNameLst>
                                      </p:cBhvr>
                                      <p:tavLst>
                                        <p:tav tm="0">
                                          <p:val>
                                            <p:fltVal val="0"/>
                                          </p:val>
                                        </p:tav>
                                        <p:tav tm="100000">
                                          <p:val>
                                            <p:strVal val="#ppt_h"/>
                                          </p:val>
                                        </p:tav>
                                      </p:tavLst>
                                    </p:anim>
                                    <p:anim calcmode="lin" valueType="num">
                                      <p:cBhvr>
                                        <p:cTn id="9" dur="1000" fill="hold"/>
                                        <p:tgtEl>
                                          <p:spTgt spid="6146"/>
                                        </p:tgtEl>
                                        <p:attrNameLst>
                                          <p:attrName>style.rotation</p:attrName>
                                        </p:attrNameLst>
                                      </p:cBhvr>
                                      <p:tavLst>
                                        <p:tav tm="0">
                                          <p:val>
                                            <p:fltVal val="90"/>
                                          </p:val>
                                        </p:tav>
                                        <p:tav tm="100000">
                                          <p:val>
                                            <p:fltVal val="0"/>
                                          </p:val>
                                        </p:tav>
                                      </p:tavLst>
                                    </p:anim>
                                    <p:animEffect transition="in" filter="fade">
                                      <p:cBhvr>
                                        <p:cTn id="10" dur="1000"/>
                                        <p:tgtEl>
                                          <p:spTgt spid="6146"/>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0" fill="hold" nodeType="clickEffect">
                                  <p:stCondLst>
                                    <p:cond delay="0"/>
                                  </p:stCondLst>
                                  <p:childTnLst>
                                    <p:set>
                                      <p:cBhvr>
                                        <p:cTn id="14" dur="1" fill="hold">
                                          <p:stCondLst>
                                            <p:cond delay="0"/>
                                          </p:stCondLst>
                                        </p:cTn>
                                        <p:tgtEl>
                                          <p:spTgt spid="6147"/>
                                        </p:tgtEl>
                                        <p:attrNameLst>
                                          <p:attrName>style.visibility</p:attrName>
                                        </p:attrNameLst>
                                      </p:cBhvr>
                                      <p:to>
                                        <p:strVal val="visible"/>
                                      </p:to>
                                    </p:set>
                                    <p:anim calcmode="lin" valueType="num">
                                      <p:cBhvr>
                                        <p:cTn id="15" dur="1000" fill="hold"/>
                                        <p:tgtEl>
                                          <p:spTgt spid="6147"/>
                                        </p:tgtEl>
                                        <p:attrNameLst>
                                          <p:attrName>ppt_w</p:attrName>
                                        </p:attrNameLst>
                                      </p:cBhvr>
                                      <p:tavLst>
                                        <p:tav tm="0">
                                          <p:val>
                                            <p:fltVal val="0"/>
                                          </p:val>
                                        </p:tav>
                                        <p:tav tm="100000">
                                          <p:val>
                                            <p:strVal val="#ppt_w"/>
                                          </p:val>
                                        </p:tav>
                                      </p:tavLst>
                                    </p:anim>
                                    <p:anim calcmode="lin" valueType="num">
                                      <p:cBhvr>
                                        <p:cTn id="16" dur="1000" fill="hold"/>
                                        <p:tgtEl>
                                          <p:spTgt spid="6147"/>
                                        </p:tgtEl>
                                        <p:attrNameLst>
                                          <p:attrName>ppt_h</p:attrName>
                                        </p:attrNameLst>
                                      </p:cBhvr>
                                      <p:tavLst>
                                        <p:tav tm="0">
                                          <p:val>
                                            <p:fltVal val="0"/>
                                          </p:val>
                                        </p:tav>
                                        <p:tav tm="100000">
                                          <p:val>
                                            <p:strVal val="#ppt_h"/>
                                          </p:val>
                                        </p:tav>
                                      </p:tavLst>
                                    </p:anim>
                                    <p:animEffect transition="in" filter="fade">
                                      <p:cBhvr>
                                        <p:cTn id="17" dur="1000"/>
                                        <p:tgtEl>
                                          <p:spTgt spid="6147"/>
                                        </p:tgtEl>
                                      </p:cBhvr>
                                    </p:animEffect>
                                  </p:childTnLst>
                                </p:cTn>
                              </p:par>
                            </p:childTnLst>
                          </p:cTn>
                        </p:par>
                      </p:childTnLst>
                    </p:cTn>
                  </p:par>
                  <p:par>
                    <p:cTn id="18" fill="hold">
                      <p:stCondLst>
                        <p:cond delay="indefinite"/>
                      </p:stCondLst>
                      <p:childTnLst>
                        <p:par>
                          <p:cTn id="19" fill="hold">
                            <p:stCondLst>
                              <p:cond delay="0"/>
                            </p:stCondLst>
                            <p:childTnLst>
                              <p:par>
                                <p:cTn id="20" presetID="17"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1000" fill="hold"/>
                                        <p:tgtEl>
                                          <p:spTgt spid="11"/>
                                        </p:tgtEl>
                                        <p:attrNameLst>
                                          <p:attrName>ppt_w</p:attrName>
                                        </p:attrNameLst>
                                      </p:cBhvr>
                                      <p:tavLst>
                                        <p:tav tm="0">
                                          <p:val>
                                            <p:fltVal val="0"/>
                                          </p:val>
                                        </p:tav>
                                        <p:tav tm="100000">
                                          <p:val>
                                            <p:strVal val="#ppt_w"/>
                                          </p:val>
                                        </p:tav>
                                      </p:tavLst>
                                    </p:anim>
                                    <p:anim calcmode="lin" valueType="num">
                                      <p:cBhvr>
                                        <p:cTn id="23" dur="10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21" presetClass="entr" presetSubtype="4"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heel(4)">
                                      <p:cBhvr>
                                        <p:cTn id="28" dur="10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23" presetClass="exit" presetSubtype="32" fill="hold" grpId="1" nodeType="clickEffect">
                                  <p:stCondLst>
                                    <p:cond delay="0"/>
                                  </p:stCondLst>
                                  <p:childTnLst>
                                    <p:anim calcmode="lin" valueType="num">
                                      <p:cBhvr>
                                        <p:cTn id="32" dur="1000"/>
                                        <p:tgtEl>
                                          <p:spTgt spid="11"/>
                                        </p:tgtEl>
                                        <p:attrNameLst>
                                          <p:attrName>ppt_w</p:attrName>
                                        </p:attrNameLst>
                                      </p:cBhvr>
                                      <p:tavLst>
                                        <p:tav tm="0">
                                          <p:val>
                                            <p:strVal val="ppt_w"/>
                                          </p:val>
                                        </p:tav>
                                        <p:tav tm="100000">
                                          <p:val>
                                            <p:fltVal val="0"/>
                                          </p:val>
                                        </p:tav>
                                      </p:tavLst>
                                    </p:anim>
                                    <p:anim calcmode="lin" valueType="num">
                                      <p:cBhvr>
                                        <p:cTn id="33" dur="1000"/>
                                        <p:tgtEl>
                                          <p:spTgt spid="11"/>
                                        </p:tgtEl>
                                        <p:attrNameLst>
                                          <p:attrName>ppt_h</p:attrName>
                                        </p:attrNameLst>
                                      </p:cBhvr>
                                      <p:tavLst>
                                        <p:tav tm="0">
                                          <p:val>
                                            <p:strVal val="ppt_h"/>
                                          </p:val>
                                        </p:tav>
                                        <p:tav tm="100000">
                                          <p:val>
                                            <p:fltVal val="0"/>
                                          </p:val>
                                        </p:tav>
                                      </p:tavLst>
                                    </p:anim>
                                    <p:set>
                                      <p:cBhvr>
                                        <p:cTn id="34" dur="1" fill="hold">
                                          <p:stCondLst>
                                            <p:cond delay="999"/>
                                          </p:stCondLst>
                                        </p:cTn>
                                        <p:tgtEl>
                                          <p:spTgt spid="11"/>
                                        </p:tgtEl>
                                        <p:attrNameLst>
                                          <p:attrName>style.visibility</p:attrName>
                                        </p:attrNameLst>
                                      </p:cBhvr>
                                      <p:to>
                                        <p:strVal val="hidden"/>
                                      </p:to>
                                    </p:set>
                                  </p:childTnLst>
                                </p:cTn>
                              </p:par>
                              <p:par>
                                <p:cTn id="35" presetID="53" presetClass="exit" presetSubtype="0" fill="hold" nodeType="withEffect">
                                  <p:stCondLst>
                                    <p:cond delay="0"/>
                                  </p:stCondLst>
                                  <p:childTnLst>
                                    <p:anim calcmode="lin" valueType="num">
                                      <p:cBhvr>
                                        <p:cTn id="36" dur="1000"/>
                                        <p:tgtEl>
                                          <p:spTgt spid="6147"/>
                                        </p:tgtEl>
                                        <p:attrNameLst>
                                          <p:attrName>ppt_w</p:attrName>
                                        </p:attrNameLst>
                                      </p:cBhvr>
                                      <p:tavLst>
                                        <p:tav tm="0">
                                          <p:val>
                                            <p:strVal val="ppt_w"/>
                                          </p:val>
                                        </p:tav>
                                        <p:tav tm="100000">
                                          <p:val>
                                            <p:fltVal val="0"/>
                                          </p:val>
                                        </p:tav>
                                      </p:tavLst>
                                    </p:anim>
                                    <p:anim calcmode="lin" valueType="num">
                                      <p:cBhvr>
                                        <p:cTn id="37" dur="1000"/>
                                        <p:tgtEl>
                                          <p:spTgt spid="6147"/>
                                        </p:tgtEl>
                                        <p:attrNameLst>
                                          <p:attrName>ppt_h</p:attrName>
                                        </p:attrNameLst>
                                      </p:cBhvr>
                                      <p:tavLst>
                                        <p:tav tm="0">
                                          <p:val>
                                            <p:strVal val="ppt_h"/>
                                          </p:val>
                                        </p:tav>
                                        <p:tav tm="100000">
                                          <p:val>
                                            <p:fltVal val="0"/>
                                          </p:val>
                                        </p:tav>
                                      </p:tavLst>
                                    </p:anim>
                                    <p:animEffect transition="out" filter="fade">
                                      <p:cBhvr>
                                        <p:cTn id="38" dur="1000"/>
                                        <p:tgtEl>
                                          <p:spTgt spid="6147"/>
                                        </p:tgtEl>
                                      </p:cBhvr>
                                    </p:animEffect>
                                    <p:set>
                                      <p:cBhvr>
                                        <p:cTn id="39" dur="1" fill="hold">
                                          <p:stCondLst>
                                            <p:cond delay="999"/>
                                          </p:stCondLst>
                                        </p:cTn>
                                        <p:tgtEl>
                                          <p:spTgt spid="6147"/>
                                        </p:tgtEl>
                                        <p:attrNameLst>
                                          <p:attrName>style.visibility</p:attrName>
                                        </p:attrNameLst>
                                      </p:cBhvr>
                                      <p:to>
                                        <p:strVal val="hidden"/>
                                      </p:to>
                                    </p:set>
                                  </p:childTnLst>
                                </p:cTn>
                              </p:par>
                              <p:par>
                                <p:cTn id="40" presetID="53" presetClass="exit" presetSubtype="0" fill="hold" grpId="1" nodeType="withEffect">
                                  <p:stCondLst>
                                    <p:cond delay="0"/>
                                  </p:stCondLst>
                                  <p:childTnLst>
                                    <p:anim calcmode="lin" valueType="num">
                                      <p:cBhvr>
                                        <p:cTn id="41" dur="1000"/>
                                        <p:tgtEl>
                                          <p:spTgt spid="12"/>
                                        </p:tgtEl>
                                        <p:attrNameLst>
                                          <p:attrName>ppt_w</p:attrName>
                                        </p:attrNameLst>
                                      </p:cBhvr>
                                      <p:tavLst>
                                        <p:tav tm="0">
                                          <p:val>
                                            <p:strVal val="ppt_w"/>
                                          </p:val>
                                        </p:tav>
                                        <p:tav tm="100000">
                                          <p:val>
                                            <p:fltVal val="0"/>
                                          </p:val>
                                        </p:tav>
                                      </p:tavLst>
                                    </p:anim>
                                    <p:anim calcmode="lin" valueType="num">
                                      <p:cBhvr>
                                        <p:cTn id="42" dur="1000"/>
                                        <p:tgtEl>
                                          <p:spTgt spid="12"/>
                                        </p:tgtEl>
                                        <p:attrNameLst>
                                          <p:attrName>ppt_h</p:attrName>
                                        </p:attrNameLst>
                                      </p:cBhvr>
                                      <p:tavLst>
                                        <p:tav tm="0">
                                          <p:val>
                                            <p:strVal val="ppt_h"/>
                                          </p:val>
                                        </p:tav>
                                        <p:tav tm="100000">
                                          <p:val>
                                            <p:fltVal val="0"/>
                                          </p:val>
                                        </p:tav>
                                      </p:tavLst>
                                    </p:anim>
                                    <p:animEffect transition="out" filter="fade">
                                      <p:cBhvr>
                                        <p:cTn id="43" dur="1000"/>
                                        <p:tgtEl>
                                          <p:spTgt spid="12"/>
                                        </p:tgtEl>
                                      </p:cBhvr>
                                    </p:animEffect>
                                    <p:set>
                                      <p:cBhvr>
                                        <p:cTn id="44" dur="1" fill="hold">
                                          <p:stCondLst>
                                            <p:cond delay="999"/>
                                          </p:stCondLst>
                                        </p:cTn>
                                        <p:tgtEl>
                                          <p:spTgt spid="12"/>
                                        </p:tgtEl>
                                        <p:attrNameLst>
                                          <p:attrName>style.visibility</p:attrName>
                                        </p:attrNameLst>
                                      </p:cBhvr>
                                      <p:to>
                                        <p:strVal val="hidden"/>
                                      </p:to>
                                    </p:set>
                                  </p:childTnLst>
                                </p:cTn>
                              </p:par>
                              <p:par>
                                <p:cTn id="45" presetID="53" presetClass="entr" presetSubtype="0" fill="hold" nodeType="withEffect">
                                  <p:stCondLst>
                                    <p:cond delay="0"/>
                                  </p:stCondLst>
                                  <p:childTnLst>
                                    <p:set>
                                      <p:cBhvr>
                                        <p:cTn id="46" dur="1" fill="hold">
                                          <p:stCondLst>
                                            <p:cond delay="0"/>
                                          </p:stCondLst>
                                        </p:cTn>
                                        <p:tgtEl>
                                          <p:spTgt spid="6148"/>
                                        </p:tgtEl>
                                        <p:attrNameLst>
                                          <p:attrName>style.visibility</p:attrName>
                                        </p:attrNameLst>
                                      </p:cBhvr>
                                      <p:to>
                                        <p:strVal val="visible"/>
                                      </p:to>
                                    </p:set>
                                    <p:anim calcmode="lin" valueType="num">
                                      <p:cBhvr>
                                        <p:cTn id="47" dur="1000" fill="hold"/>
                                        <p:tgtEl>
                                          <p:spTgt spid="6148"/>
                                        </p:tgtEl>
                                        <p:attrNameLst>
                                          <p:attrName>ppt_w</p:attrName>
                                        </p:attrNameLst>
                                      </p:cBhvr>
                                      <p:tavLst>
                                        <p:tav tm="0">
                                          <p:val>
                                            <p:fltVal val="0"/>
                                          </p:val>
                                        </p:tav>
                                        <p:tav tm="100000">
                                          <p:val>
                                            <p:strVal val="#ppt_w"/>
                                          </p:val>
                                        </p:tav>
                                      </p:tavLst>
                                    </p:anim>
                                    <p:anim calcmode="lin" valueType="num">
                                      <p:cBhvr>
                                        <p:cTn id="48" dur="1000" fill="hold"/>
                                        <p:tgtEl>
                                          <p:spTgt spid="6148"/>
                                        </p:tgtEl>
                                        <p:attrNameLst>
                                          <p:attrName>ppt_h</p:attrName>
                                        </p:attrNameLst>
                                      </p:cBhvr>
                                      <p:tavLst>
                                        <p:tav tm="0">
                                          <p:val>
                                            <p:fltVal val="0"/>
                                          </p:val>
                                        </p:tav>
                                        <p:tav tm="100000">
                                          <p:val>
                                            <p:strVal val="#ppt_h"/>
                                          </p:val>
                                        </p:tav>
                                      </p:tavLst>
                                    </p:anim>
                                    <p:animEffect transition="in" filter="fade">
                                      <p:cBhvr>
                                        <p:cTn id="49" dur="1000"/>
                                        <p:tgtEl>
                                          <p:spTgt spid="6148"/>
                                        </p:tgtEl>
                                      </p:cBhvr>
                                    </p:animEffect>
                                  </p:childTnLst>
                                </p:cTn>
                              </p:par>
                            </p:childTnLst>
                          </p:cTn>
                        </p:par>
                      </p:childTnLst>
                    </p:cTn>
                  </p:par>
                  <p:par>
                    <p:cTn id="50" fill="hold">
                      <p:stCondLst>
                        <p:cond delay="indefinite"/>
                      </p:stCondLst>
                      <p:childTnLst>
                        <p:par>
                          <p:cTn id="51" fill="hold">
                            <p:stCondLst>
                              <p:cond delay="0"/>
                            </p:stCondLst>
                            <p:childTnLst>
                              <p:par>
                                <p:cTn id="52" presetID="37" presetClass="entr" presetSubtype="0" fill="hold" grpId="0" nodeType="click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900" decel="100000" fill="hold"/>
                                        <p:tgtEl>
                                          <p:spTgt spid="13"/>
                                        </p:tgtEl>
                                        <p:attrNameLst>
                                          <p:attrName>ppt_y</p:attrName>
                                        </p:attrNameLst>
                                      </p:cBhvr>
                                      <p:tavLst>
                                        <p:tav tm="0">
                                          <p:val>
                                            <p:strVal val="#ppt_y+1"/>
                                          </p:val>
                                        </p:tav>
                                        <p:tav tm="100000">
                                          <p:val>
                                            <p:strVal val="#ppt_y-.03"/>
                                          </p:val>
                                        </p:tav>
                                      </p:tavLst>
                                    </p:anim>
                                    <p:anim calcmode="lin" valueType="num">
                                      <p:cBhvr>
                                        <p:cTn id="57"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p:bldP spid="12" grpId="1"/>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0" y="0"/>
            <a:ext cx="12192000" cy="4364638"/>
          </a:xfrm>
          <a:prstGeom prst="rect">
            <a:avLst/>
          </a:prstGeom>
          <a:noFill/>
          <a:ln w="9525">
            <a:noFill/>
            <a:miter lim="800000"/>
            <a:headEnd/>
            <a:tailEnd/>
          </a:ln>
          <a:effectLst/>
        </p:spPr>
      </p:pic>
      <p:pic>
        <p:nvPicPr>
          <p:cNvPr id="8194" name="Picture 2"/>
          <p:cNvPicPr>
            <a:picLocks noChangeAspect="1" noChangeArrowheads="1"/>
          </p:cNvPicPr>
          <p:nvPr/>
        </p:nvPicPr>
        <p:blipFill>
          <a:blip r:embed="rId3"/>
          <a:srcRect/>
          <a:stretch>
            <a:fillRect/>
          </a:stretch>
        </p:blipFill>
        <p:spPr bwMode="auto">
          <a:xfrm>
            <a:off x="130625" y="4201204"/>
            <a:ext cx="11974287" cy="2586941"/>
          </a:xfrm>
          <a:prstGeom prst="rect">
            <a:avLst/>
          </a:prstGeom>
          <a:noFill/>
          <a:ln w="9525">
            <a:noFill/>
            <a:miter lim="800000"/>
            <a:headEnd/>
            <a:tailEnd/>
          </a:ln>
          <a:effectLst/>
        </p:spPr>
      </p:pic>
    </p:spTree>
    <p:extLst>
      <p:ext uri="{BB962C8B-B14F-4D97-AF65-F5344CB8AC3E}">
        <p14:creationId xmlns:p14="http://schemas.microsoft.com/office/powerpoint/2010/main" val="37578500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p:cTn id="7" dur="1000" fill="hold"/>
                                        <p:tgtEl>
                                          <p:spTgt spid="8194"/>
                                        </p:tgtEl>
                                        <p:attrNameLst>
                                          <p:attrName>ppt_w</p:attrName>
                                        </p:attrNameLst>
                                      </p:cBhvr>
                                      <p:tavLst>
                                        <p:tav tm="0">
                                          <p:val>
                                            <p:fltVal val="0"/>
                                          </p:val>
                                        </p:tav>
                                        <p:tav tm="100000">
                                          <p:val>
                                            <p:strVal val="#ppt_w"/>
                                          </p:val>
                                        </p:tav>
                                      </p:tavLst>
                                    </p:anim>
                                    <p:anim calcmode="lin" valueType="num">
                                      <p:cBhvr>
                                        <p:cTn id="8" dur="1000" fill="hold"/>
                                        <p:tgtEl>
                                          <p:spTgt spid="819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0"/>
            <a:ext cx="12192000" cy="523220"/>
          </a:xfrm>
          <a:prstGeom prst="rect">
            <a:avLst/>
          </a:prstGeom>
          <a:noFill/>
        </p:spPr>
        <p:txBody>
          <a:bodyPr wrap="square" rtlCol="0">
            <a:spAutoFit/>
          </a:bodyPr>
          <a:lstStyle/>
          <a:p>
            <a:pPr algn="ctr"/>
            <a:r>
              <a:rPr lang="en-US" sz="2800" b="1" dirty="0" err="1" smtClean="0">
                <a:solidFill>
                  <a:srgbClr val="FF00FF"/>
                </a:solidFill>
                <a:latin typeface="Times New Roman" pitchFamily="18" charset="0"/>
                <a:cs typeface="Times New Roman" pitchFamily="18" charset="0"/>
              </a:rPr>
              <a:t>BÀI</a:t>
            </a:r>
            <a:r>
              <a:rPr lang="en-US" sz="2800" b="1" dirty="0" smtClean="0">
                <a:solidFill>
                  <a:srgbClr val="FF00FF"/>
                </a:solidFill>
                <a:latin typeface="Times New Roman" pitchFamily="18" charset="0"/>
                <a:cs typeface="Times New Roman" pitchFamily="18" charset="0"/>
              </a:rPr>
              <a:t> 19: </a:t>
            </a:r>
            <a:r>
              <a:rPr lang="en-US" sz="2800" b="1" dirty="0" err="1" smtClean="0">
                <a:solidFill>
                  <a:srgbClr val="FF00FF"/>
                </a:solidFill>
                <a:latin typeface="Times New Roman" pitchFamily="18" charset="0"/>
                <a:cs typeface="Times New Roman" pitchFamily="18" charset="0"/>
              </a:rPr>
              <a:t>GIỚI</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THIỆU</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VỀ</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CHẤT</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HỮU</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CƠ</a:t>
            </a:r>
            <a:endParaRPr lang="en-US" sz="3200" b="1" dirty="0">
              <a:solidFill>
                <a:srgbClr val="FF00FF"/>
              </a:solidFill>
              <a:latin typeface="Times New Roman" pitchFamily="18" charset="0"/>
              <a:cs typeface="Times New Roman" pitchFamily="18" charset="0"/>
            </a:endParaRPr>
          </a:p>
        </p:txBody>
      </p:sp>
      <p:sp>
        <p:nvSpPr>
          <p:cNvPr id="6" name="TextBox 5"/>
          <p:cNvSpPr txBox="1"/>
          <p:nvPr/>
        </p:nvSpPr>
        <p:spPr>
          <a:xfrm>
            <a:off x="0" y="420908"/>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I. </a:t>
            </a:r>
            <a:r>
              <a:rPr lang="en-US" sz="2800" b="1" dirty="0" err="1" smtClean="0">
                <a:solidFill>
                  <a:srgbClr val="0000FF"/>
                </a:solidFill>
                <a:latin typeface="Times New Roman" pitchFamily="18" charset="0"/>
                <a:cs typeface="Times New Roman" pitchFamily="18" charset="0"/>
              </a:rPr>
              <a:t>HỢP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CHẤT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HỮU</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CƠ</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VÀ</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HÓA</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HỌC</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HỮU</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CƠ</a:t>
            </a:r>
            <a:endParaRPr lang="en-US" sz="2800" b="1" dirty="0" smtClean="0">
              <a:solidFill>
                <a:srgbClr val="0000FF"/>
              </a:solidFill>
              <a:latin typeface="Times New Roman" pitchFamily="18" charset="0"/>
              <a:cs typeface="Times New Roman" pitchFamily="18" charset="0"/>
            </a:endParaRPr>
          </a:p>
        </p:txBody>
      </p:sp>
      <p:sp>
        <p:nvSpPr>
          <p:cNvPr id="27650" name="Rectangle 2"/>
          <p:cNvSpPr>
            <a:spLocks noChangeArrowheads="1"/>
          </p:cNvSpPr>
          <p:nvPr/>
        </p:nvSpPr>
        <p:spPr bwMode="auto">
          <a:xfrm>
            <a:off x="0" y="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7651" name="Rectangle 3"/>
          <p:cNvSpPr>
            <a:spLocks noChangeArrowheads="1"/>
          </p:cNvSpPr>
          <p:nvPr/>
        </p:nvSpPr>
        <p:spPr bwMode="auto">
          <a:xfrm>
            <a:off x="0" y="85725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7" name="TextBox 6"/>
          <p:cNvSpPr txBox="1"/>
          <p:nvPr/>
        </p:nvSpPr>
        <p:spPr>
          <a:xfrm>
            <a:off x="0" y="820050"/>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1. </a:t>
            </a:r>
            <a:r>
              <a:rPr lang="en-US" sz="2800" b="1" dirty="0" err="1" smtClean="0">
                <a:solidFill>
                  <a:srgbClr val="0000FF"/>
                </a:solidFill>
                <a:latin typeface="Times New Roman" pitchFamily="18" charset="0"/>
                <a:cs typeface="Times New Roman" pitchFamily="18" charset="0"/>
              </a:rPr>
              <a:t>Khái</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niệm</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hợp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chất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hữu</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cơ</a:t>
            </a:r>
            <a:endParaRPr lang="en-US" sz="2800" b="1" dirty="0" smtClean="0">
              <a:solidFill>
                <a:srgbClr val="0000FF"/>
              </a:solidFill>
              <a:latin typeface="Times New Roman" pitchFamily="18" charset="0"/>
              <a:cs typeface="Times New Roman" pitchFamily="18" charset="0"/>
            </a:endParaRPr>
          </a:p>
        </p:txBody>
      </p:sp>
      <p:sp>
        <p:nvSpPr>
          <p:cNvPr id="9" name="TextBox 8"/>
          <p:cNvSpPr txBox="1"/>
          <p:nvPr/>
        </p:nvSpPr>
        <p:spPr>
          <a:xfrm>
            <a:off x="0" y="1255480"/>
            <a:ext cx="12192000" cy="523220"/>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Hợp</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chất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hữu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cơ</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là</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hợp</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chất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của</a:t>
            </a:r>
            <a:r>
              <a:rPr lang="en-US" sz="2800" dirty="0" smtClean="0">
                <a:solidFill>
                  <a:srgbClr val="0000FF"/>
                </a:solidFill>
                <a:latin typeface="Times New Roman" pitchFamily="18" charset="0"/>
                <a:cs typeface="Times New Roman" pitchFamily="18" charset="0"/>
              </a:rPr>
              <a:t> carbon (</a:t>
            </a:r>
            <a:r>
              <a:rPr lang="en-US" sz="2800" dirty="0" err="1" smtClean="0">
                <a:solidFill>
                  <a:srgbClr val="0000FF"/>
                </a:solidFill>
                <a:latin typeface="Times New Roman" pitchFamily="18" charset="0"/>
                <a:cs typeface="Times New Roman" pitchFamily="18" charset="0"/>
              </a:rPr>
              <a:t>trừ</a:t>
            </a:r>
            <a:r>
              <a:rPr lang="en-US" sz="2800" dirty="0" smtClean="0">
                <a:solidFill>
                  <a:srgbClr val="0000FF"/>
                </a:solidFill>
                <a:latin typeface="Times New Roman" pitchFamily="18" charset="0"/>
                <a:cs typeface="Times New Roman" pitchFamily="18" charset="0"/>
              </a:rPr>
              <a:t> CO, CO</a:t>
            </a:r>
            <a:r>
              <a:rPr lang="en-US" sz="2800" baseline="-25000" dirty="0" smtClean="0">
                <a:solidFill>
                  <a:srgbClr val="0000FF"/>
                </a:solidFill>
                <a:latin typeface="Times New Roman" pitchFamily="18" charset="0"/>
                <a:cs typeface="Times New Roman" pitchFamily="18" charset="0"/>
              </a:rPr>
              <a:t>2</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muối</a:t>
            </a:r>
            <a:r>
              <a:rPr lang="en-US" sz="2800" dirty="0" smtClean="0">
                <a:solidFill>
                  <a:srgbClr val="0000FF"/>
                </a:solidFill>
                <a:latin typeface="Times New Roman" pitchFamily="18" charset="0"/>
                <a:cs typeface="Times New Roman" pitchFamily="18" charset="0"/>
              </a:rPr>
              <a:t> carbonate,...).</a:t>
            </a:r>
          </a:p>
        </p:txBody>
      </p:sp>
      <p:sp>
        <p:nvSpPr>
          <p:cNvPr id="10" name="TextBox 9"/>
          <p:cNvSpPr txBox="1"/>
          <p:nvPr/>
        </p:nvSpPr>
        <p:spPr>
          <a:xfrm>
            <a:off x="0" y="1669138"/>
            <a:ext cx="12192000" cy="523220"/>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Ví</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dụ</a:t>
            </a:r>
            <a:r>
              <a:rPr lang="en-US" sz="2800" dirty="0" smtClean="0">
                <a:solidFill>
                  <a:srgbClr val="0000FF"/>
                </a:solidFill>
                <a:latin typeface="Times New Roman" pitchFamily="18" charset="0"/>
                <a:cs typeface="Times New Roman" pitchFamily="18" charset="0"/>
              </a:rPr>
              <a:t>: carbohydrate, protein, lipid, vitamin,…</a:t>
            </a:r>
          </a:p>
        </p:txBody>
      </p:sp>
      <p:sp>
        <p:nvSpPr>
          <p:cNvPr id="11" name="TextBox 10"/>
          <p:cNvSpPr txBox="1"/>
          <p:nvPr/>
        </p:nvSpPr>
        <p:spPr>
          <a:xfrm>
            <a:off x="0" y="2090051"/>
            <a:ext cx="12192000" cy="523220"/>
          </a:xfrm>
          <a:prstGeom prst="rect">
            <a:avLst/>
          </a:prstGeom>
          <a:noFill/>
        </p:spPr>
        <p:txBody>
          <a:bodyPr wrap="square" rtlCol="0">
            <a:spAutoFit/>
          </a:bodyPr>
          <a:lstStyle/>
          <a:p>
            <a:pPr algn="just"/>
            <a:r>
              <a:rPr lang="en-US" sz="2800" b="1" dirty="0" smtClean="0">
                <a:solidFill>
                  <a:srgbClr val="0000FF"/>
                </a:solidFill>
                <a:latin typeface="Times New Roman" pitchFamily="18" charset="0"/>
                <a:cs typeface="Times New Roman" pitchFamily="18" charset="0"/>
              </a:rPr>
              <a:t>2. </a:t>
            </a:r>
            <a:r>
              <a:rPr lang="en-US" sz="2800" b="1" dirty="0" err="1" smtClean="0">
                <a:solidFill>
                  <a:srgbClr val="0000FF"/>
                </a:solidFill>
                <a:latin typeface="Times New Roman" pitchFamily="18" charset="0"/>
                <a:cs typeface="Times New Roman" pitchFamily="18" charset="0"/>
              </a:rPr>
              <a:t>Phân</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loại</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hợp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chất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hữu</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cơ</a:t>
            </a:r>
            <a:endParaRPr lang="en-US" sz="2800" b="1" dirty="0" smtClean="0">
              <a:solidFill>
                <a:srgbClr val="0000FF"/>
              </a:solidFill>
              <a:latin typeface="Times New Roman" pitchFamily="18" charset="0"/>
              <a:cs typeface="Times New Roman" pitchFamily="18" charset="0"/>
            </a:endParaRPr>
          </a:p>
        </p:txBody>
      </p:sp>
      <p:sp>
        <p:nvSpPr>
          <p:cNvPr id="12" name="TextBox 11"/>
          <p:cNvSpPr txBox="1"/>
          <p:nvPr/>
        </p:nvSpPr>
        <p:spPr>
          <a:xfrm>
            <a:off x="0" y="2510965"/>
            <a:ext cx="12192000" cy="954107"/>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en-US" sz="2800" b="1" i="1" dirty="0" smtClean="0">
                <a:solidFill>
                  <a:srgbClr val="0000FF"/>
                </a:solidFill>
                <a:latin typeface="Times New Roman" pitchFamily="18" charset="0"/>
                <a:cs typeface="Times New Roman" pitchFamily="18" charset="0"/>
              </a:rPr>
              <a:t>Hydrocarbon: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phân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tử</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chỉ</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gồm</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hai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nguyên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tố</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là</a:t>
            </a:r>
            <a:r>
              <a:rPr lang="en-US" sz="2800" dirty="0" smtClean="0">
                <a:solidFill>
                  <a:srgbClr val="0000FF"/>
                </a:solidFill>
                <a:latin typeface="Times New Roman" pitchFamily="18" charset="0"/>
                <a:cs typeface="Times New Roman" pitchFamily="18" charset="0"/>
              </a:rPr>
              <a:t> hydrogen </a:t>
            </a:r>
            <a:r>
              <a:rPr lang="en-US" sz="2800" dirty="0" err="1" smtClean="0">
                <a:solidFill>
                  <a:srgbClr val="0000FF"/>
                </a:solidFill>
                <a:latin typeface="Times New Roman" pitchFamily="18" charset="0"/>
                <a:cs typeface="Times New Roman" pitchFamily="18" charset="0"/>
              </a:rPr>
              <a:t>và</a:t>
            </a:r>
            <a:r>
              <a:rPr lang="en-US" sz="2800" dirty="0" smtClean="0">
                <a:solidFill>
                  <a:srgbClr val="0000FF"/>
                </a:solidFill>
                <a:latin typeface="Times New Roman" pitchFamily="18" charset="0"/>
                <a:cs typeface="Times New Roman" pitchFamily="18" charset="0"/>
              </a:rPr>
              <a:t> carbon. </a:t>
            </a:r>
            <a:r>
              <a:rPr lang="en-US" sz="2800" dirty="0" err="1" smtClean="0">
                <a:solidFill>
                  <a:srgbClr val="0000FF"/>
                </a:solidFill>
                <a:latin typeface="Times New Roman" pitchFamily="18" charset="0"/>
                <a:cs typeface="Times New Roman" pitchFamily="18" charset="0"/>
              </a:rPr>
              <a:t>Ví</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dụ</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a:t>
            </a:r>
            <a:r>
              <a:rPr lang="en-US" sz="2800" baseline="-25000" dirty="0" err="1" smtClean="0">
                <a:solidFill>
                  <a:srgbClr val="0000FF"/>
                </a:solidFill>
                <a:latin typeface="Times New Roman" pitchFamily="18" charset="0"/>
                <a:cs typeface="Times New Roman" pitchFamily="18" charset="0"/>
              </a:rPr>
              <a:t>4</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a:t>
            </a:r>
            <a:r>
              <a:rPr lang="en-US" sz="2800" baseline="-25000" dirty="0" err="1" smtClean="0">
                <a:solidFill>
                  <a:srgbClr val="0000FF"/>
                </a:solidFill>
                <a:latin typeface="Times New Roman" pitchFamily="18" charset="0"/>
                <a:cs typeface="Times New Roman" pitchFamily="18" charset="0"/>
              </a:rPr>
              <a:t>2</a:t>
            </a:r>
            <a:r>
              <a:rPr lang="en-US" sz="2800" dirty="0" err="1" smtClean="0">
                <a:solidFill>
                  <a:srgbClr val="0000FF"/>
                </a:solidFill>
                <a:latin typeface="Times New Roman" pitchFamily="18" charset="0"/>
                <a:cs typeface="Times New Roman" pitchFamily="18" charset="0"/>
              </a:rPr>
              <a:t>H</a:t>
            </a:r>
            <a:r>
              <a:rPr lang="en-US" sz="2800" baseline="-25000" dirty="0" err="1" smtClean="0">
                <a:solidFill>
                  <a:srgbClr val="0000FF"/>
                </a:solidFill>
                <a:latin typeface="Times New Roman" pitchFamily="18" charset="0"/>
                <a:cs typeface="Times New Roman" pitchFamily="18" charset="0"/>
              </a:rPr>
              <a:t>4</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a:t>
            </a:r>
            <a:r>
              <a:rPr lang="en-US" sz="2800" baseline="-25000" dirty="0" err="1" smtClean="0">
                <a:solidFill>
                  <a:srgbClr val="0000FF"/>
                </a:solidFill>
                <a:latin typeface="Times New Roman" pitchFamily="18" charset="0"/>
                <a:cs typeface="Times New Roman" pitchFamily="18" charset="0"/>
              </a:rPr>
              <a:t>3</a:t>
            </a:r>
            <a:r>
              <a:rPr lang="en-US" sz="2800" dirty="0" err="1" smtClean="0">
                <a:solidFill>
                  <a:srgbClr val="0000FF"/>
                </a:solidFill>
                <a:latin typeface="Times New Roman" pitchFamily="18" charset="0"/>
                <a:cs typeface="Times New Roman" pitchFamily="18" charset="0"/>
              </a:rPr>
              <a:t>H</a:t>
            </a:r>
            <a:r>
              <a:rPr lang="en-US" sz="2800" baseline="-25000" dirty="0" err="1" smtClean="0">
                <a:solidFill>
                  <a:srgbClr val="0000FF"/>
                </a:solidFill>
                <a:latin typeface="Times New Roman" pitchFamily="18" charset="0"/>
                <a:cs typeface="Times New Roman" pitchFamily="18" charset="0"/>
              </a:rPr>
              <a:t>8</a:t>
            </a:r>
            <a:r>
              <a:rPr lang="en-US" sz="2800" dirty="0" smtClean="0">
                <a:solidFill>
                  <a:srgbClr val="0000FF"/>
                </a:solidFill>
                <a:latin typeface="Times New Roman" pitchFamily="18" charset="0"/>
                <a:cs typeface="Times New Roman" pitchFamily="18" charset="0"/>
              </a:rPr>
              <a:t>,…</a:t>
            </a:r>
          </a:p>
        </p:txBody>
      </p:sp>
      <p:sp>
        <p:nvSpPr>
          <p:cNvPr id="13" name="TextBox 12"/>
          <p:cNvSpPr txBox="1"/>
          <p:nvPr/>
        </p:nvSpPr>
        <p:spPr>
          <a:xfrm>
            <a:off x="0" y="3374566"/>
            <a:ext cx="12192000" cy="954107"/>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en-US" sz="2800" b="1" i="1" dirty="0" err="1" smtClean="0">
                <a:solidFill>
                  <a:srgbClr val="0000FF"/>
                </a:solidFill>
                <a:latin typeface="Times New Roman" pitchFamily="18" charset="0"/>
                <a:cs typeface="Times New Roman" pitchFamily="18" charset="0"/>
              </a:rPr>
              <a:t>Dẫn</a:t>
            </a:r>
            <a:r>
              <a:rPr lang="en-US" sz="2800" b="1" i="1" dirty="0" smtClean="0">
                <a:solidFill>
                  <a:srgbClr val="0000FF"/>
                </a:solidFill>
                <a:latin typeface="Times New Roman" pitchFamily="18" charset="0"/>
                <a:cs typeface="Times New Roman" pitchFamily="18" charset="0"/>
              </a:rPr>
              <a:t> </a:t>
            </a:r>
            <a:r>
              <a:rPr lang="en-US" sz="2800" b="1" i="1" dirty="0" err="1" smtClean="0">
                <a:solidFill>
                  <a:srgbClr val="0000FF"/>
                </a:solidFill>
                <a:latin typeface="Times New Roman" pitchFamily="18" charset="0"/>
                <a:cs typeface="Times New Roman" pitchFamily="18" charset="0"/>
              </a:rPr>
              <a:t>xuất</a:t>
            </a:r>
            <a:r>
              <a:rPr lang="en-US" sz="2800" b="1" i="1" dirty="0" smtClean="0">
                <a:solidFill>
                  <a:srgbClr val="0000FF"/>
                </a:solidFill>
                <a:latin typeface="Times New Roman" pitchFamily="18" charset="0"/>
                <a:cs typeface="Times New Roman" pitchFamily="18" charset="0"/>
              </a:rPr>
              <a:t> </a:t>
            </a:r>
            <a:r>
              <a:rPr lang="en-US" sz="2800" b="1" i="1" dirty="0" err="1" smtClean="0">
                <a:solidFill>
                  <a:srgbClr val="0000FF"/>
                </a:solidFill>
                <a:latin typeface="Times New Roman" pitchFamily="18" charset="0"/>
                <a:cs typeface="Times New Roman" pitchFamily="18" charset="0"/>
              </a:rPr>
              <a:t>của</a:t>
            </a:r>
            <a:r>
              <a:rPr lang="en-US" sz="2800" b="1" i="1" dirty="0" smtClean="0">
                <a:solidFill>
                  <a:srgbClr val="0000FF"/>
                </a:solidFill>
                <a:latin typeface="Times New Roman" pitchFamily="18" charset="0"/>
                <a:cs typeface="Times New Roman" pitchFamily="18" charset="0"/>
              </a:rPr>
              <a:t> hydrocarbon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trong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phân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tử</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ngoài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nguyên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tố</a:t>
            </a:r>
            <a:r>
              <a:rPr lang="en-US" sz="2800" dirty="0" smtClean="0">
                <a:solidFill>
                  <a:srgbClr val="0000FF"/>
                </a:solidFill>
                <a:latin typeface="Times New Roman" pitchFamily="18" charset="0"/>
                <a:cs typeface="Times New Roman" pitchFamily="18" charset="0"/>
              </a:rPr>
              <a:t> carbon </a:t>
            </a:r>
            <a:r>
              <a:rPr lang="en-US" sz="2800" dirty="0" err="1" smtClean="0">
                <a:solidFill>
                  <a:srgbClr val="0000FF"/>
                </a:solidFill>
                <a:latin typeface="Times New Roman" pitchFamily="18" charset="0"/>
                <a:cs typeface="Times New Roman" pitchFamily="18" charset="0"/>
              </a:rPr>
              <a:t>còn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có</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nguyên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tố</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khác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như</a:t>
            </a:r>
            <a:r>
              <a:rPr lang="en-US" sz="2800" dirty="0" smtClean="0">
                <a:solidFill>
                  <a:srgbClr val="0000FF"/>
                </a:solidFill>
                <a:latin typeface="Times New Roman" pitchFamily="18" charset="0"/>
                <a:cs typeface="Times New Roman" pitchFamily="18" charset="0"/>
              </a:rPr>
              <a:t> H, O, N, </a:t>
            </a:r>
            <a:r>
              <a:rPr lang="en-US" sz="2800" dirty="0" err="1" smtClean="0">
                <a:solidFill>
                  <a:srgbClr val="0000FF"/>
                </a:solidFill>
                <a:latin typeface="Times New Roman" pitchFamily="18" charset="0"/>
                <a:cs typeface="Times New Roman" pitchFamily="18" charset="0"/>
              </a:rPr>
              <a:t>Cl</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Ví</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dụ</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a:t>
            </a:r>
            <a:r>
              <a:rPr lang="en-US" sz="2800" baseline="-25000" dirty="0" err="1" smtClean="0">
                <a:solidFill>
                  <a:srgbClr val="0000FF"/>
                </a:solidFill>
                <a:latin typeface="Times New Roman" pitchFamily="18" charset="0"/>
                <a:cs typeface="Times New Roman" pitchFamily="18" charset="0"/>
              </a:rPr>
              <a:t>2</a:t>
            </a:r>
            <a:r>
              <a:rPr lang="en-US" sz="2800" dirty="0" err="1" smtClean="0">
                <a:solidFill>
                  <a:srgbClr val="0000FF"/>
                </a:solidFill>
                <a:latin typeface="Times New Roman" pitchFamily="18" charset="0"/>
                <a:cs typeface="Times New Roman" pitchFamily="18" charset="0"/>
              </a:rPr>
              <a:t>H</a:t>
            </a:r>
            <a:r>
              <a:rPr lang="en-US" sz="2800" baseline="-25000" dirty="0" err="1" smtClean="0">
                <a:solidFill>
                  <a:srgbClr val="0000FF"/>
                </a:solidFill>
                <a:latin typeface="Times New Roman" pitchFamily="18" charset="0"/>
                <a:cs typeface="Times New Roman" pitchFamily="18" charset="0"/>
              </a:rPr>
              <a:t>6</a:t>
            </a:r>
            <a:r>
              <a:rPr lang="en-US" sz="2800" dirty="0" err="1" smtClean="0">
                <a:solidFill>
                  <a:srgbClr val="0000FF"/>
                </a:solidFill>
                <a:latin typeface="Times New Roman" pitchFamily="18" charset="0"/>
                <a:cs typeface="Times New Roman" pitchFamily="18" charset="0"/>
              </a:rPr>
              <a:t>O</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a:t>
            </a:r>
            <a:r>
              <a:rPr lang="en-US" sz="2800" baseline="-25000" dirty="0" err="1" smtClean="0">
                <a:solidFill>
                  <a:srgbClr val="0000FF"/>
                </a:solidFill>
                <a:latin typeface="Times New Roman" pitchFamily="18" charset="0"/>
                <a:cs typeface="Times New Roman" pitchFamily="18" charset="0"/>
              </a:rPr>
              <a:t>2</a:t>
            </a:r>
            <a:r>
              <a:rPr lang="en-US" sz="2800" dirty="0" err="1" smtClean="0">
                <a:solidFill>
                  <a:srgbClr val="0000FF"/>
                </a:solidFill>
                <a:latin typeface="Times New Roman" pitchFamily="18" charset="0"/>
                <a:cs typeface="Times New Roman" pitchFamily="18" charset="0"/>
              </a:rPr>
              <a:t>H</a:t>
            </a:r>
            <a:r>
              <a:rPr lang="en-US" sz="2800" baseline="-25000" dirty="0" err="1" smtClean="0">
                <a:solidFill>
                  <a:srgbClr val="0000FF"/>
                </a:solidFill>
                <a:latin typeface="Times New Roman" pitchFamily="18" charset="0"/>
                <a:cs typeface="Times New Roman" pitchFamily="18" charset="0"/>
              </a:rPr>
              <a:t>5</a:t>
            </a:r>
            <a:r>
              <a:rPr lang="en-US" sz="2800" dirty="0" err="1" smtClean="0">
                <a:solidFill>
                  <a:srgbClr val="0000FF"/>
                </a:solidFill>
                <a:latin typeface="Times New Roman" pitchFamily="18" charset="0"/>
                <a:cs typeface="Times New Roman" pitchFamily="18" charset="0"/>
              </a:rPr>
              <a:t>O</a:t>
            </a:r>
            <a:r>
              <a:rPr lang="en-US" sz="2800" baseline="-25000" dirty="0" err="1" smtClean="0">
                <a:solidFill>
                  <a:srgbClr val="0000FF"/>
                </a:solidFill>
                <a:latin typeface="Times New Roman" pitchFamily="18" charset="0"/>
                <a:cs typeface="Times New Roman" pitchFamily="18" charset="0"/>
              </a:rPr>
              <a:t>2</a:t>
            </a:r>
            <a:r>
              <a:rPr lang="en-US" sz="2800" dirty="0" err="1" smtClean="0">
                <a:solidFill>
                  <a:srgbClr val="0000FF"/>
                </a:solidFill>
                <a:latin typeface="Times New Roman" pitchFamily="18" charset="0"/>
                <a:cs typeface="Times New Roman" pitchFamily="18" charset="0"/>
              </a:rPr>
              <a:t>N</a:t>
            </a:r>
            <a:r>
              <a:rPr lang="en-US" sz="2800" dirty="0" smtClean="0">
                <a:solidFill>
                  <a:srgbClr val="0000FF"/>
                </a:solidFill>
                <a:latin typeface="Times New Roman" pitchFamily="18" charset="0"/>
                <a:cs typeface="Times New Roman" pitchFamily="18" charset="0"/>
              </a:rPr>
              <a:t>,…</a:t>
            </a:r>
          </a:p>
        </p:txBody>
      </p:sp>
      <p:sp>
        <p:nvSpPr>
          <p:cNvPr id="14" name="TextBox 13"/>
          <p:cNvSpPr txBox="1"/>
          <p:nvPr/>
        </p:nvSpPr>
        <p:spPr>
          <a:xfrm>
            <a:off x="0" y="4194623"/>
            <a:ext cx="12192000" cy="523220"/>
          </a:xfrm>
          <a:prstGeom prst="rect">
            <a:avLst/>
          </a:prstGeom>
          <a:noFill/>
        </p:spPr>
        <p:txBody>
          <a:bodyPr wrap="square" rtlCol="0">
            <a:spAutoFit/>
          </a:bodyPr>
          <a:lstStyle/>
          <a:p>
            <a:pPr algn="just"/>
            <a:r>
              <a:rPr lang="en-US" sz="2800" b="1" dirty="0" smtClean="0">
                <a:solidFill>
                  <a:srgbClr val="0000FF"/>
                </a:solidFill>
                <a:latin typeface="Times New Roman" pitchFamily="18" charset="0"/>
                <a:cs typeface="Times New Roman" pitchFamily="18" charset="0"/>
              </a:rPr>
              <a:t>3. </a:t>
            </a:r>
            <a:r>
              <a:rPr lang="en-US" sz="2800" b="1" dirty="0" err="1" smtClean="0">
                <a:solidFill>
                  <a:srgbClr val="0000FF"/>
                </a:solidFill>
                <a:latin typeface="Times New Roman" pitchFamily="18" charset="0"/>
                <a:cs typeface="Times New Roman" pitchFamily="18" charset="0"/>
              </a:rPr>
              <a:t>Hóa</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học</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hữu</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cơ</a:t>
            </a:r>
            <a:endParaRPr lang="en-US" sz="2800" b="1" dirty="0" smtClean="0">
              <a:solidFill>
                <a:srgbClr val="0000FF"/>
              </a:solidFill>
              <a:latin typeface="Times New Roman" pitchFamily="18" charset="0"/>
              <a:cs typeface="Times New Roman" pitchFamily="18" charset="0"/>
            </a:endParaRPr>
          </a:p>
        </p:txBody>
      </p:sp>
      <p:sp>
        <p:nvSpPr>
          <p:cNvPr id="15" name="TextBox 14"/>
          <p:cNvSpPr txBox="1"/>
          <p:nvPr/>
        </p:nvSpPr>
        <p:spPr>
          <a:xfrm>
            <a:off x="0" y="4601023"/>
            <a:ext cx="12192000" cy="523220"/>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Hóa</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học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hữu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cơ</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là</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ngành</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hóa</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học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nghiên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cứu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về</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các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hợp</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chất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hữu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cơ</a:t>
            </a:r>
            <a:r>
              <a:rPr lang="en-US" sz="2800" dirty="0" smtClean="0">
                <a:solidFill>
                  <a:srgbClr val="0000FF"/>
                </a:solidFill>
                <a:latin typeface="Times New Roman" pitchFamily="18" charset="0"/>
                <a:cs typeface="Times New Roman" pitchFamily="18" charset="0"/>
              </a:rPr>
              <a:t>.</a:t>
            </a:r>
          </a:p>
        </p:txBody>
      </p:sp>
      <p:sp>
        <p:nvSpPr>
          <p:cNvPr id="16" name="TextBox 15"/>
          <p:cNvSpPr txBox="1"/>
          <p:nvPr/>
        </p:nvSpPr>
        <p:spPr>
          <a:xfrm>
            <a:off x="0" y="5000166"/>
            <a:ext cx="12192000" cy="523220"/>
          </a:xfrm>
          <a:prstGeom prst="rect">
            <a:avLst/>
          </a:prstGeom>
          <a:noFill/>
        </p:spPr>
        <p:txBody>
          <a:bodyPr wrap="square" rtlCol="0">
            <a:spAutoFit/>
          </a:bodyPr>
          <a:lstStyle/>
          <a:p>
            <a:pPr algn="just"/>
            <a:r>
              <a:rPr lang="en-US" sz="2800" b="1" dirty="0" smtClean="0">
                <a:solidFill>
                  <a:srgbClr val="0000FF"/>
                </a:solidFill>
                <a:latin typeface="Times New Roman" pitchFamily="18" charset="0"/>
                <a:cs typeface="Times New Roman" pitchFamily="18" charset="0"/>
              </a:rPr>
              <a:t>II. </a:t>
            </a:r>
            <a:r>
              <a:rPr lang="en-US" sz="2800" b="1" dirty="0" err="1" smtClean="0">
                <a:solidFill>
                  <a:srgbClr val="0000FF"/>
                </a:solidFill>
                <a:latin typeface="Times New Roman" pitchFamily="18" charset="0"/>
                <a:cs typeface="Times New Roman" pitchFamily="18" charset="0"/>
              </a:rPr>
              <a:t>ĐẶC</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ĐIỂM</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CẤU</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TẠO</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PHÂN</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TỬ</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HỢP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CHẤT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HỮU</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CƠ</a:t>
            </a:r>
            <a:endParaRPr lang="en-US" sz="2800" b="1" dirty="0" smtClean="0">
              <a:solidFill>
                <a:srgbClr val="0000FF"/>
              </a:solidFill>
              <a:latin typeface="Times New Roman" pitchFamily="18" charset="0"/>
              <a:cs typeface="Times New Roman" pitchFamily="18" charset="0"/>
            </a:endParaRPr>
          </a:p>
        </p:txBody>
      </p:sp>
      <p:sp>
        <p:nvSpPr>
          <p:cNvPr id="17" name="TextBox 16"/>
          <p:cNvSpPr txBox="1"/>
          <p:nvPr/>
        </p:nvSpPr>
        <p:spPr>
          <a:xfrm>
            <a:off x="0" y="5413823"/>
            <a:ext cx="12192000" cy="523220"/>
          </a:xfrm>
          <a:prstGeom prst="rect">
            <a:avLst/>
          </a:prstGeom>
          <a:noFill/>
        </p:spPr>
        <p:txBody>
          <a:bodyPr wrap="square" rtlCol="0">
            <a:spAutoFit/>
          </a:bodyPr>
          <a:lstStyle/>
          <a:p>
            <a:pPr algn="just"/>
            <a:r>
              <a:rPr lang="en-US" sz="2800" b="1" dirty="0" smtClean="0">
                <a:solidFill>
                  <a:srgbClr val="0000FF"/>
                </a:solidFill>
                <a:latin typeface="Times New Roman" pitchFamily="18" charset="0"/>
                <a:cs typeface="Times New Roman" pitchFamily="18" charset="0"/>
              </a:rPr>
              <a:t>1. </a:t>
            </a:r>
            <a:r>
              <a:rPr lang="en-US" sz="2800" b="1" dirty="0" err="1" smtClean="0">
                <a:solidFill>
                  <a:srgbClr val="0000FF"/>
                </a:solidFill>
                <a:latin typeface="Times New Roman" pitchFamily="18" charset="0"/>
                <a:cs typeface="Times New Roman" pitchFamily="18" charset="0"/>
              </a:rPr>
              <a:t>Hóa</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trị</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và</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liên</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kết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giữa</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các</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nguyên</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tử</a:t>
            </a:r>
            <a:endParaRPr lang="en-US" sz="2800" b="1" dirty="0" smtClean="0">
              <a:solidFill>
                <a:srgbClr val="0000FF"/>
              </a:solidFill>
              <a:latin typeface="Times New Roman" pitchFamily="18" charset="0"/>
              <a:cs typeface="Times New Roman" pitchFamily="18" charset="0"/>
            </a:endParaRPr>
          </a:p>
        </p:txBody>
      </p:sp>
      <p:sp>
        <p:nvSpPr>
          <p:cNvPr id="18" name="TextBox 17"/>
          <p:cNvSpPr txBox="1"/>
          <p:nvPr/>
        </p:nvSpPr>
        <p:spPr>
          <a:xfrm>
            <a:off x="0" y="5783938"/>
            <a:ext cx="12192000" cy="954107"/>
          </a:xfrm>
          <a:prstGeom prst="rect">
            <a:avLst/>
          </a:prstGeom>
          <a:noFill/>
        </p:spPr>
        <p:txBody>
          <a:bodyPr wrap="square" rtlCol="0">
            <a:spAutoFit/>
          </a:bodyPr>
          <a:lstStyle/>
          <a:p>
            <a:pPr algn="just"/>
            <a:r>
              <a:rPr lang="en-US" sz="2800" dirty="0" err="1" smtClean="0">
                <a:solidFill>
                  <a:srgbClr val="0000FF"/>
                </a:solidFill>
                <a:latin typeface="Times New Roman" pitchFamily="18" charset="0"/>
                <a:cs typeface="Times New Roman" pitchFamily="18" charset="0"/>
              </a:rPr>
              <a:t>Trong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các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hợp</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chất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hữu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cơ</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liên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kết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giữa</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các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nguyên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tử</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chủ</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yếu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là</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liên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kết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cộng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hóa</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trị</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hóa</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trị</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của</a:t>
            </a:r>
            <a:r>
              <a:rPr lang="en-US" sz="2800" dirty="0" smtClean="0">
                <a:solidFill>
                  <a:srgbClr val="0000FF"/>
                </a:solidFill>
                <a:latin typeface="Times New Roman" pitchFamily="18" charset="0"/>
                <a:cs typeface="Times New Roman" pitchFamily="18" charset="0"/>
              </a:rPr>
              <a:t> carbon </a:t>
            </a:r>
            <a:r>
              <a:rPr lang="en-US" sz="2800" dirty="0" err="1" smtClean="0">
                <a:solidFill>
                  <a:srgbClr val="0000FF"/>
                </a:solidFill>
                <a:latin typeface="Times New Roman" pitchFamily="18" charset="0"/>
                <a:cs typeface="Times New Roman" pitchFamily="18" charset="0"/>
              </a:rPr>
              <a:t>luôn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là</a:t>
            </a:r>
            <a:r>
              <a:rPr lang="en-US" sz="2800" dirty="0" smtClean="0">
                <a:solidFill>
                  <a:srgbClr val="0000FF"/>
                </a:solidFill>
                <a:latin typeface="Times New Roman" pitchFamily="18" charset="0"/>
                <a:cs typeface="Times New Roman" pitchFamily="18" charset="0"/>
              </a:rPr>
              <a:t> IV, hydrogen </a:t>
            </a:r>
            <a:r>
              <a:rPr lang="en-US" sz="2800" dirty="0" err="1" smtClean="0">
                <a:solidFill>
                  <a:srgbClr val="0000FF"/>
                </a:solidFill>
                <a:latin typeface="Times New Roman" pitchFamily="18" charset="0"/>
                <a:cs typeface="Times New Roman" pitchFamily="18" charset="0"/>
              </a:rPr>
              <a:t>là</a:t>
            </a:r>
            <a:r>
              <a:rPr lang="en-US" sz="2800" dirty="0" smtClean="0">
                <a:solidFill>
                  <a:srgbClr val="0000FF"/>
                </a:solidFill>
                <a:latin typeface="Times New Roman" pitchFamily="18" charset="0"/>
                <a:cs typeface="Times New Roman" pitchFamily="18" charset="0"/>
              </a:rPr>
              <a:t> I, oxygen </a:t>
            </a:r>
            <a:r>
              <a:rPr lang="en-US" sz="2800" dirty="0" err="1" smtClean="0">
                <a:solidFill>
                  <a:srgbClr val="0000FF"/>
                </a:solidFill>
                <a:latin typeface="Times New Roman" pitchFamily="18" charset="0"/>
                <a:cs typeface="Times New Roman" pitchFamily="18" charset="0"/>
              </a:rPr>
              <a:t>là</a:t>
            </a:r>
            <a:r>
              <a:rPr lang="en-US" sz="2800" dirty="0" smtClean="0">
                <a:solidFill>
                  <a:srgbClr val="0000FF"/>
                </a:solidFill>
                <a:latin typeface="Times New Roman" pitchFamily="18" charset="0"/>
                <a:cs typeface="Times New Roman" pitchFamily="18" charset="0"/>
              </a:rPr>
              <a:t> II,…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upRight)">
                                      <p:cBhvr>
                                        <p:cTn id="7" dur="1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3"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strips(upRight)">
                                      <p:cBhvr>
                                        <p:cTn id="12" dur="1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3"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strips(upRight)">
                                      <p:cBhvr>
                                        <p:cTn id="17" dur="10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3"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strips(upRight)">
                                      <p:cBhvr>
                                        <p:cTn id="22" dur="1000"/>
                                        <p:tgtEl>
                                          <p:spTgt spid="17"/>
                                        </p:tgtEl>
                                      </p:cBhvr>
                                    </p:animEffect>
                                  </p:childTnLst>
                                </p:cTn>
                              </p:par>
                              <p:par>
                                <p:cTn id="23" presetID="18" presetClass="entr" presetSubtype="3"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strips(upRight)">
                                      <p:cBhvr>
                                        <p:cTn id="25"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49942" y="3983335"/>
            <a:ext cx="11016343" cy="584775"/>
          </a:xfrm>
          <a:prstGeom prst="rect">
            <a:avLst/>
          </a:prstGeom>
        </p:spPr>
        <p:txBody>
          <a:bodyPr wrap="square">
            <a:spAutoFit/>
          </a:bodyPr>
          <a:lstStyle/>
          <a:p>
            <a:pPr algn="just"/>
            <a:r>
              <a:rPr lang="en-US" sz="3200" dirty="0" err="1" smtClean="0">
                <a:solidFill>
                  <a:srgbClr val="FF00FF"/>
                </a:solidFill>
                <a:latin typeface="Times New Roman" pitchFamily="18" charset="0"/>
                <a:cs typeface="Times New Roman" pitchFamily="18" charset="0"/>
              </a:rPr>
              <a:t>Số</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liên</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kết</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của</a:t>
            </a:r>
            <a:r>
              <a:rPr lang="en-US" sz="3200" dirty="0" smtClean="0">
                <a:solidFill>
                  <a:srgbClr val="FF00FF"/>
                </a:solidFill>
                <a:latin typeface="Times New Roman" pitchFamily="18" charset="0"/>
                <a:cs typeface="Times New Roman" pitchFamily="18" charset="0"/>
              </a:rPr>
              <a:t> C </a:t>
            </a:r>
            <a:r>
              <a:rPr lang="en-US" sz="3200" dirty="0" err="1" smtClean="0">
                <a:solidFill>
                  <a:srgbClr val="FF00FF"/>
                </a:solidFill>
                <a:latin typeface="Times New Roman" pitchFamily="18" charset="0"/>
                <a:cs typeface="Times New Roman" pitchFamily="18" charset="0"/>
              </a:rPr>
              <a:t>là</a:t>
            </a:r>
            <a:r>
              <a:rPr lang="en-US" sz="3200" dirty="0" smtClean="0">
                <a:solidFill>
                  <a:srgbClr val="FF00FF"/>
                </a:solidFill>
                <a:latin typeface="Times New Roman" pitchFamily="18" charset="0"/>
                <a:cs typeface="Times New Roman" pitchFamily="18" charset="0"/>
              </a:rPr>
              <a:t> 4; </a:t>
            </a:r>
            <a:r>
              <a:rPr lang="en-US" sz="3200" dirty="0" err="1" smtClean="0">
                <a:solidFill>
                  <a:srgbClr val="FF00FF"/>
                </a:solidFill>
                <a:latin typeface="Times New Roman" pitchFamily="18" charset="0"/>
                <a:cs typeface="Times New Roman" pitchFamily="18" charset="0"/>
              </a:rPr>
              <a:t>số</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liên</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kết</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của</a:t>
            </a:r>
            <a:r>
              <a:rPr lang="en-US" sz="3200" dirty="0" smtClean="0">
                <a:solidFill>
                  <a:srgbClr val="FF00FF"/>
                </a:solidFill>
                <a:latin typeface="Times New Roman" pitchFamily="18" charset="0"/>
                <a:cs typeface="Times New Roman" pitchFamily="18" charset="0"/>
              </a:rPr>
              <a:t> H </a:t>
            </a:r>
            <a:r>
              <a:rPr lang="en-US" sz="3200" dirty="0" err="1" smtClean="0">
                <a:solidFill>
                  <a:srgbClr val="FF00FF"/>
                </a:solidFill>
                <a:latin typeface="Times New Roman" pitchFamily="18" charset="0"/>
                <a:cs typeface="Times New Roman" pitchFamily="18" charset="0"/>
              </a:rPr>
              <a:t>là</a:t>
            </a:r>
            <a:r>
              <a:rPr lang="en-US" sz="3200" dirty="0" smtClean="0">
                <a:solidFill>
                  <a:srgbClr val="FF00FF"/>
                </a:solidFill>
                <a:latin typeface="Times New Roman" pitchFamily="18" charset="0"/>
                <a:cs typeface="Times New Roman" pitchFamily="18" charset="0"/>
              </a:rPr>
              <a:t> 1; </a:t>
            </a:r>
            <a:r>
              <a:rPr lang="en-US" sz="3200" dirty="0" err="1" smtClean="0">
                <a:solidFill>
                  <a:srgbClr val="FF00FF"/>
                </a:solidFill>
                <a:latin typeface="Times New Roman" pitchFamily="18" charset="0"/>
                <a:cs typeface="Times New Roman" pitchFamily="18" charset="0"/>
              </a:rPr>
              <a:t>số</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liên</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kết</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của</a:t>
            </a:r>
            <a:r>
              <a:rPr lang="en-US" sz="3200" dirty="0" smtClean="0">
                <a:solidFill>
                  <a:srgbClr val="FF00FF"/>
                </a:solidFill>
                <a:latin typeface="Times New Roman" pitchFamily="18" charset="0"/>
                <a:cs typeface="Times New Roman" pitchFamily="18" charset="0"/>
              </a:rPr>
              <a:t> O </a:t>
            </a:r>
            <a:r>
              <a:rPr lang="en-US" sz="3200" dirty="0" err="1" smtClean="0">
                <a:solidFill>
                  <a:srgbClr val="FF00FF"/>
                </a:solidFill>
                <a:latin typeface="Times New Roman" pitchFamily="18" charset="0"/>
                <a:cs typeface="Times New Roman" pitchFamily="18" charset="0"/>
              </a:rPr>
              <a:t>là</a:t>
            </a:r>
            <a:r>
              <a:rPr lang="en-US" sz="3200" dirty="0" smtClean="0">
                <a:solidFill>
                  <a:srgbClr val="FF00FF"/>
                </a:solidFill>
                <a:latin typeface="Times New Roman" pitchFamily="18" charset="0"/>
                <a:cs typeface="Times New Roman" pitchFamily="18" charset="0"/>
              </a:rPr>
              <a:t> 2</a:t>
            </a:r>
            <a:endParaRPr lang="en-US" sz="3200" dirty="0">
              <a:solidFill>
                <a:srgbClr val="FF00FF"/>
              </a:solidFill>
              <a:latin typeface="Times New Roman" pitchFamily="18" charset="0"/>
              <a:cs typeface="Times New Roman" pitchFamily="18" charset="0"/>
            </a:endParaRPr>
          </a:p>
        </p:txBody>
      </p:sp>
      <p:grpSp>
        <p:nvGrpSpPr>
          <p:cNvPr id="7" name="Group 6"/>
          <p:cNvGrpSpPr/>
          <p:nvPr/>
        </p:nvGrpSpPr>
        <p:grpSpPr>
          <a:xfrm>
            <a:off x="1712684" y="0"/>
            <a:ext cx="9681030" cy="3861192"/>
            <a:chOff x="1712684" y="0"/>
            <a:chExt cx="9681030" cy="3861192"/>
          </a:xfrm>
        </p:grpSpPr>
        <p:pic>
          <p:nvPicPr>
            <p:cNvPr id="9218" name="Picture 2"/>
            <p:cNvPicPr>
              <a:picLocks noChangeAspect="1" noChangeArrowheads="1"/>
            </p:cNvPicPr>
            <p:nvPr/>
          </p:nvPicPr>
          <p:blipFill>
            <a:blip r:embed="rId2"/>
            <a:srcRect/>
            <a:stretch>
              <a:fillRect/>
            </a:stretch>
          </p:blipFill>
          <p:spPr bwMode="auto">
            <a:xfrm>
              <a:off x="1712684" y="0"/>
              <a:ext cx="4441371" cy="3861192"/>
            </a:xfrm>
            <a:prstGeom prst="rect">
              <a:avLst/>
            </a:prstGeom>
            <a:noFill/>
            <a:ln w="9525">
              <a:noFill/>
              <a:miter lim="800000"/>
              <a:headEnd/>
              <a:tailEnd/>
            </a:ln>
            <a:effectLst/>
          </p:spPr>
        </p:pic>
        <p:pic>
          <p:nvPicPr>
            <p:cNvPr id="9219" name="Picture 3"/>
            <p:cNvPicPr>
              <a:picLocks noChangeAspect="1" noChangeArrowheads="1"/>
            </p:cNvPicPr>
            <p:nvPr/>
          </p:nvPicPr>
          <p:blipFill>
            <a:blip r:embed="rId3"/>
            <a:srcRect/>
            <a:stretch>
              <a:fillRect/>
            </a:stretch>
          </p:blipFill>
          <p:spPr bwMode="auto">
            <a:xfrm>
              <a:off x="5853176" y="420915"/>
              <a:ext cx="5540538" cy="3272130"/>
            </a:xfrm>
            <a:prstGeom prst="rect">
              <a:avLst/>
            </a:prstGeom>
            <a:noFill/>
            <a:ln w="9525">
              <a:noFill/>
              <a:miter lim="800000"/>
              <a:headEnd/>
              <a:tailEnd/>
            </a:ln>
            <a:effectLst/>
          </p:spPr>
        </p:pic>
      </p:grpSp>
    </p:spTree>
    <p:extLst>
      <p:ext uri="{BB962C8B-B14F-4D97-AF65-F5344CB8AC3E}">
        <p14:creationId xmlns:p14="http://schemas.microsoft.com/office/powerpoint/2010/main" val="37578500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8" presetClass="entr" presetSubtype="6"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strips(downRight)">
                                      <p:cBhvr>
                                        <p:cTn id="1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0"/>
            <a:ext cx="12192000" cy="523220"/>
          </a:xfrm>
          <a:prstGeom prst="rect">
            <a:avLst/>
          </a:prstGeom>
          <a:noFill/>
        </p:spPr>
        <p:txBody>
          <a:bodyPr wrap="square" rtlCol="0">
            <a:spAutoFit/>
          </a:bodyPr>
          <a:lstStyle/>
          <a:p>
            <a:pPr algn="ctr"/>
            <a:r>
              <a:rPr lang="en-US" sz="2800" b="1" dirty="0" err="1" smtClean="0">
                <a:solidFill>
                  <a:srgbClr val="FF00FF"/>
                </a:solidFill>
                <a:latin typeface="Times New Roman" pitchFamily="18" charset="0"/>
                <a:cs typeface="Times New Roman" pitchFamily="18" charset="0"/>
              </a:rPr>
              <a:t>BÀI</a:t>
            </a:r>
            <a:r>
              <a:rPr lang="en-US" sz="2800" b="1" dirty="0" smtClean="0">
                <a:solidFill>
                  <a:srgbClr val="FF00FF"/>
                </a:solidFill>
                <a:latin typeface="Times New Roman" pitchFamily="18" charset="0"/>
                <a:cs typeface="Times New Roman" pitchFamily="18" charset="0"/>
              </a:rPr>
              <a:t> 19: </a:t>
            </a:r>
            <a:r>
              <a:rPr lang="en-US" sz="2800" b="1" dirty="0" err="1" smtClean="0">
                <a:solidFill>
                  <a:srgbClr val="FF00FF"/>
                </a:solidFill>
                <a:latin typeface="Times New Roman" pitchFamily="18" charset="0"/>
                <a:cs typeface="Times New Roman" pitchFamily="18" charset="0"/>
              </a:rPr>
              <a:t>GIỚI</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THIỆU</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VỀ</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CHẤT</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HỮU</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CƠ</a:t>
            </a:r>
            <a:endParaRPr lang="en-US" sz="3200" b="1" dirty="0">
              <a:solidFill>
                <a:srgbClr val="FF00FF"/>
              </a:solidFill>
              <a:latin typeface="Times New Roman" pitchFamily="18" charset="0"/>
              <a:cs typeface="Times New Roman" pitchFamily="18" charset="0"/>
            </a:endParaRPr>
          </a:p>
        </p:txBody>
      </p:sp>
      <p:sp>
        <p:nvSpPr>
          <p:cNvPr id="6" name="TextBox 5"/>
          <p:cNvSpPr txBox="1"/>
          <p:nvPr/>
        </p:nvSpPr>
        <p:spPr>
          <a:xfrm>
            <a:off x="0" y="420908"/>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I. </a:t>
            </a:r>
            <a:r>
              <a:rPr lang="en-US" sz="2800" b="1" dirty="0" err="1" smtClean="0">
                <a:solidFill>
                  <a:srgbClr val="0000FF"/>
                </a:solidFill>
                <a:latin typeface="Times New Roman" pitchFamily="18" charset="0"/>
                <a:cs typeface="Times New Roman" pitchFamily="18" charset="0"/>
              </a:rPr>
              <a:t>HỢP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CHẤT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HỮU</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CƠ</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VÀ</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HÓA</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HỌC</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HỮU</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CƠ</a:t>
            </a:r>
            <a:endParaRPr lang="en-US" sz="2800" b="1" dirty="0" smtClean="0">
              <a:solidFill>
                <a:srgbClr val="0000FF"/>
              </a:solidFill>
              <a:latin typeface="Times New Roman" pitchFamily="18" charset="0"/>
              <a:cs typeface="Times New Roman" pitchFamily="18" charset="0"/>
            </a:endParaRPr>
          </a:p>
        </p:txBody>
      </p:sp>
      <p:sp>
        <p:nvSpPr>
          <p:cNvPr id="27650" name="Rectangle 2"/>
          <p:cNvSpPr>
            <a:spLocks noChangeArrowheads="1"/>
          </p:cNvSpPr>
          <p:nvPr/>
        </p:nvSpPr>
        <p:spPr bwMode="auto">
          <a:xfrm>
            <a:off x="0" y="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7651" name="Rectangle 3"/>
          <p:cNvSpPr>
            <a:spLocks noChangeArrowheads="1"/>
          </p:cNvSpPr>
          <p:nvPr/>
        </p:nvSpPr>
        <p:spPr bwMode="auto">
          <a:xfrm>
            <a:off x="0" y="85725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6" name="TextBox 15"/>
          <p:cNvSpPr txBox="1"/>
          <p:nvPr/>
        </p:nvSpPr>
        <p:spPr>
          <a:xfrm>
            <a:off x="0" y="834566"/>
            <a:ext cx="12192000" cy="523220"/>
          </a:xfrm>
          <a:prstGeom prst="rect">
            <a:avLst/>
          </a:prstGeom>
          <a:noFill/>
        </p:spPr>
        <p:txBody>
          <a:bodyPr wrap="square" rtlCol="0">
            <a:spAutoFit/>
          </a:bodyPr>
          <a:lstStyle/>
          <a:p>
            <a:pPr algn="just"/>
            <a:r>
              <a:rPr lang="en-US" sz="2800" b="1" dirty="0" smtClean="0">
                <a:solidFill>
                  <a:srgbClr val="0000FF"/>
                </a:solidFill>
                <a:latin typeface="Times New Roman" pitchFamily="18" charset="0"/>
                <a:cs typeface="Times New Roman" pitchFamily="18" charset="0"/>
              </a:rPr>
              <a:t>II. </a:t>
            </a:r>
            <a:r>
              <a:rPr lang="en-US" sz="2800" b="1" dirty="0" err="1" smtClean="0">
                <a:solidFill>
                  <a:srgbClr val="0000FF"/>
                </a:solidFill>
                <a:latin typeface="Times New Roman" pitchFamily="18" charset="0"/>
                <a:cs typeface="Times New Roman" pitchFamily="18" charset="0"/>
              </a:rPr>
              <a:t>ĐẶC</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ĐIỂM</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CẤU</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TẠO</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PHÂN</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TỬ</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HỢP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CHẤT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HỮU</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CƠ</a:t>
            </a:r>
            <a:endParaRPr lang="en-US" sz="2800" b="1" dirty="0" smtClean="0">
              <a:solidFill>
                <a:srgbClr val="0000FF"/>
              </a:solidFill>
              <a:latin typeface="Times New Roman" pitchFamily="18" charset="0"/>
              <a:cs typeface="Times New Roman" pitchFamily="18" charset="0"/>
            </a:endParaRPr>
          </a:p>
        </p:txBody>
      </p:sp>
      <p:sp>
        <p:nvSpPr>
          <p:cNvPr id="17" name="TextBox 16"/>
          <p:cNvSpPr txBox="1"/>
          <p:nvPr/>
        </p:nvSpPr>
        <p:spPr>
          <a:xfrm>
            <a:off x="0" y="1248223"/>
            <a:ext cx="12192000" cy="523220"/>
          </a:xfrm>
          <a:prstGeom prst="rect">
            <a:avLst/>
          </a:prstGeom>
          <a:noFill/>
        </p:spPr>
        <p:txBody>
          <a:bodyPr wrap="square" rtlCol="0">
            <a:spAutoFit/>
          </a:bodyPr>
          <a:lstStyle/>
          <a:p>
            <a:pPr algn="just"/>
            <a:r>
              <a:rPr lang="en-US" sz="2800" b="1" dirty="0" smtClean="0">
                <a:solidFill>
                  <a:srgbClr val="0000FF"/>
                </a:solidFill>
                <a:latin typeface="Times New Roman" pitchFamily="18" charset="0"/>
                <a:cs typeface="Times New Roman" pitchFamily="18" charset="0"/>
              </a:rPr>
              <a:t>1. </a:t>
            </a:r>
            <a:r>
              <a:rPr lang="en-US" sz="2800" b="1" dirty="0" err="1" smtClean="0">
                <a:solidFill>
                  <a:srgbClr val="0000FF"/>
                </a:solidFill>
                <a:latin typeface="Times New Roman" pitchFamily="18" charset="0"/>
                <a:cs typeface="Times New Roman" pitchFamily="18" charset="0"/>
              </a:rPr>
              <a:t>Hóa</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trị</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và</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liên</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kết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giữa</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các</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nguyên</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tử</a:t>
            </a:r>
            <a:endParaRPr lang="en-US" sz="2800" b="1" dirty="0" smtClean="0">
              <a:solidFill>
                <a:srgbClr val="0000FF"/>
              </a:solidFill>
              <a:latin typeface="Times New Roman" pitchFamily="18" charset="0"/>
              <a:cs typeface="Times New Roman" pitchFamily="18" charset="0"/>
            </a:endParaRPr>
          </a:p>
        </p:txBody>
      </p:sp>
      <p:sp>
        <p:nvSpPr>
          <p:cNvPr id="18" name="TextBox 17"/>
          <p:cNvSpPr txBox="1"/>
          <p:nvPr/>
        </p:nvSpPr>
        <p:spPr>
          <a:xfrm>
            <a:off x="0" y="1618338"/>
            <a:ext cx="12192000" cy="954107"/>
          </a:xfrm>
          <a:prstGeom prst="rect">
            <a:avLst/>
          </a:prstGeom>
          <a:noFill/>
        </p:spPr>
        <p:txBody>
          <a:bodyPr wrap="square" rtlCol="0">
            <a:spAutoFit/>
          </a:bodyPr>
          <a:lstStyle/>
          <a:p>
            <a:pPr algn="just"/>
            <a:r>
              <a:rPr lang="en-US" sz="2800" dirty="0" err="1" smtClean="0">
                <a:solidFill>
                  <a:srgbClr val="0000FF"/>
                </a:solidFill>
                <a:latin typeface="Times New Roman" pitchFamily="18" charset="0"/>
                <a:cs typeface="Times New Roman" pitchFamily="18" charset="0"/>
              </a:rPr>
              <a:t>Trong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các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hợp</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chất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hữu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cơ</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liên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kết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giữa</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các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nguyên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tử</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chủ</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yếu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là</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liên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kết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cộng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hóa</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trị</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hóa</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trị</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của</a:t>
            </a:r>
            <a:r>
              <a:rPr lang="en-US" sz="2800" dirty="0" smtClean="0">
                <a:solidFill>
                  <a:srgbClr val="0000FF"/>
                </a:solidFill>
                <a:latin typeface="Times New Roman" pitchFamily="18" charset="0"/>
                <a:cs typeface="Times New Roman" pitchFamily="18" charset="0"/>
              </a:rPr>
              <a:t> carbon </a:t>
            </a:r>
            <a:r>
              <a:rPr lang="en-US" sz="2800" dirty="0" err="1" smtClean="0">
                <a:solidFill>
                  <a:srgbClr val="0000FF"/>
                </a:solidFill>
                <a:latin typeface="Times New Roman" pitchFamily="18" charset="0"/>
                <a:cs typeface="Times New Roman" pitchFamily="18" charset="0"/>
              </a:rPr>
              <a:t>luôn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là</a:t>
            </a:r>
            <a:r>
              <a:rPr lang="en-US" sz="2800" dirty="0" smtClean="0">
                <a:solidFill>
                  <a:srgbClr val="0000FF"/>
                </a:solidFill>
                <a:latin typeface="Times New Roman" pitchFamily="18" charset="0"/>
                <a:cs typeface="Times New Roman" pitchFamily="18" charset="0"/>
              </a:rPr>
              <a:t> IV, hydrogen </a:t>
            </a:r>
            <a:r>
              <a:rPr lang="en-US" sz="2800" dirty="0" err="1" smtClean="0">
                <a:solidFill>
                  <a:srgbClr val="0000FF"/>
                </a:solidFill>
                <a:latin typeface="Times New Roman" pitchFamily="18" charset="0"/>
                <a:cs typeface="Times New Roman" pitchFamily="18" charset="0"/>
              </a:rPr>
              <a:t>là</a:t>
            </a:r>
            <a:r>
              <a:rPr lang="en-US" sz="2800" dirty="0" smtClean="0">
                <a:solidFill>
                  <a:srgbClr val="0000FF"/>
                </a:solidFill>
                <a:latin typeface="Times New Roman" pitchFamily="18" charset="0"/>
                <a:cs typeface="Times New Roman" pitchFamily="18" charset="0"/>
              </a:rPr>
              <a:t> I, oxygen </a:t>
            </a:r>
            <a:r>
              <a:rPr lang="en-US" sz="2800" dirty="0" err="1" smtClean="0">
                <a:solidFill>
                  <a:srgbClr val="0000FF"/>
                </a:solidFill>
                <a:latin typeface="Times New Roman" pitchFamily="18" charset="0"/>
                <a:cs typeface="Times New Roman" pitchFamily="18" charset="0"/>
              </a:rPr>
              <a:t>là</a:t>
            </a:r>
            <a:r>
              <a:rPr lang="en-US" sz="2800" dirty="0" smtClean="0">
                <a:solidFill>
                  <a:srgbClr val="0000FF"/>
                </a:solidFill>
                <a:latin typeface="Times New Roman" pitchFamily="18" charset="0"/>
                <a:cs typeface="Times New Roman" pitchFamily="18" charset="0"/>
              </a:rPr>
              <a:t> II,…</a:t>
            </a:r>
          </a:p>
        </p:txBody>
      </p:sp>
      <p:sp>
        <p:nvSpPr>
          <p:cNvPr id="19" name="TextBox 18"/>
          <p:cNvSpPr txBox="1"/>
          <p:nvPr/>
        </p:nvSpPr>
        <p:spPr>
          <a:xfrm>
            <a:off x="0" y="2445651"/>
            <a:ext cx="12192000" cy="523220"/>
          </a:xfrm>
          <a:prstGeom prst="rect">
            <a:avLst/>
          </a:prstGeom>
          <a:noFill/>
        </p:spPr>
        <p:txBody>
          <a:bodyPr wrap="square" rtlCol="0">
            <a:spAutoFit/>
          </a:bodyPr>
          <a:lstStyle/>
          <a:p>
            <a:pPr algn="just"/>
            <a:r>
              <a:rPr lang="en-US" sz="2800" b="1" dirty="0" smtClean="0">
                <a:solidFill>
                  <a:srgbClr val="0000FF"/>
                </a:solidFill>
                <a:latin typeface="Times New Roman" pitchFamily="18" charset="0"/>
                <a:cs typeface="Times New Roman" pitchFamily="18" charset="0"/>
              </a:rPr>
              <a:t>2. </a:t>
            </a:r>
            <a:r>
              <a:rPr lang="en-US" sz="2800" b="1" dirty="0" err="1" smtClean="0">
                <a:solidFill>
                  <a:srgbClr val="0000FF"/>
                </a:solidFill>
                <a:latin typeface="Times New Roman" pitchFamily="18" charset="0"/>
                <a:cs typeface="Times New Roman" pitchFamily="18" charset="0"/>
              </a:rPr>
              <a:t>Mạch</a:t>
            </a:r>
            <a:r>
              <a:rPr lang="en-US" sz="2800" b="1" dirty="0" smtClean="0">
                <a:solidFill>
                  <a:srgbClr val="0000FF"/>
                </a:solidFill>
                <a:latin typeface="Times New Roman" pitchFamily="18" charset="0"/>
                <a:cs typeface="Times New Roman" pitchFamily="18" charset="0"/>
              </a:rPr>
              <a:t> carbon</a:t>
            </a:r>
          </a:p>
        </p:txBody>
      </p:sp>
      <p:sp>
        <p:nvSpPr>
          <p:cNvPr id="20" name="TextBox 19"/>
          <p:cNvSpPr txBox="1"/>
          <p:nvPr/>
        </p:nvSpPr>
        <p:spPr>
          <a:xfrm>
            <a:off x="0" y="2866566"/>
            <a:ext cx="12192000" cy="1384995"/>
          </a:xfrm>
          <a:prstGeom prst="rect">
            <a:avLst/>
          </a:prstGeom>
          <a:noFill/>
        </p:spPr>
        <p:txBody>
          <a:bodyPr wrap="square" rtlCol="0">
            <a:spAutoFit/>
          </a:bodyPr>
          <a:lstStyle/>
          <a:p>
            <a:pPr algn="just"/>
            <a:r>
              <a:rPr lang="en-US" sz="2800" dirty="0" err="1" smtClean="0">
                <a:solidFill>
                  <a:srgbClr val="0000FF"/>
                </a:solidFill>
                <a:latin typeface="Times New Roman" pitchFamily="18" charset="0"/>
                <a:cs typeface="Times New Roman" pitchFamily="18" charset="0"/>
              </a:rPr>
              <a:t>Trong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phân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tử</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hợp</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chất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hữu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cơ</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nguyên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tử</a:t>
            </a:r>
            <a:r>
              <a:rPr lang="en-US" sz="2800" dirty="0" smtClean="0">
                <a:solidFill>
                  <a:srgbClr val="0000FF"/>
                </a:solidFill>
                <a:latin typeface="Times New Roman" pitchFamily="18" charset="0"/>
                <a:cs typeface="Times New Roman" pitchFamily="18" charset="0"/>
              </a:rPr>
              <a:t> C </a:t>
            </a:r>
            <a:r>
              <a:rPr lang="en-US" sz="2800" dirty="0" err="1" smtClean="0">
                <a:solidFill>
                  <a:srgbClr val="0000FF"/>
                </a:solidFill>
                <a:latin typeface="Times New Roman" pitchFamily="18" charset="0"/>
                <a:cs typeface="Times New Roman" pitchFamily="18" charset="0"/>
              </a:rPr>
              <a:t>không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chỉ</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liên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kết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với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nguyên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tử</a:t>
            </a:r>
            <a:r>
              <a:rPr lang="en-US" sz="2800" dirty="0" smtClean="0">
                <a:solidFill>
                  <a:srgbClr val="0000FF"/>
                </a:solidFill>
                <a:latin typeface="Times New Roman" pitchFamily="18" charset="0"/>
                <a:cs typeface="Times New Roman" pitchFamily="18" charset="0"/>
              </a:rPr>
              <a:t> H </a:t>
            </a:r>
            <a:r>
              <a:rPr lang="en-US" sz="2800" dirty="0" err="1" smtClean="0">
                <a:solidFill>
                  <a:srgbClr val="0000FF"/>
                </a:solidFill>
                <a:latin typeface="Times New Roman" pitchFamily="18" charset="0"/>
                <a:cs typeface="Times New Roman" pitchFamily="18" charset="0"/>
              </a:rPr>
              <a:t>mà</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còn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trực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tiếp</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liên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kết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với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nhau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tạo</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thành</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mạch</a:t>
            </a:r>
            <a:r>
              <a:rPr lang="en-US" sz="2800" dirty="0" smtClean="0">
                <a:solidFill>
                  <a:srgbClr val="0000FF"/>
                </a:solidFill>
                <a:latin typeface="Times New Roman" pitchFamily="18" charset="0"/>
                <a:cs typeface="Times New Roman" pitchFamily="18" charset="0"/>
              </a:rPr>
              <a:t> carbon: </a:t>
            </a:r>
            <a:r>
              <a:rPr lang="en-US" sz="2800" dirty="0" err="1" smtClean="0">
                <a:solidFill>
                  <a:srgbClr val="0000FF"/>
                </a:solidFill>
                <a:latin typeface="Times New Roman" pitchFamily="18" charset="0"/>
                <a:cs typeface="Times New Roman" pitchFamily="18" charset="0"/>
              </a:rPr>
              <a:t>mạch</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hở</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không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phân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nhánh</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mạch</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hở</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phân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nhánh</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mạch</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vòng</a:t>
            </a:r>
            <a:r>
              <a:rPr lang="en-US" sz="2800" dirty="0" smtClean="0">
                <a:solidFill>
                  <a:srgbClr val="0000FF"/>
                </a:solidFill>
                <a:latin typeface="Times New Roman" pitchFamily="18" charset="0"/>
                <a:cs typeface="Times New Roman" pitchFamily="18" charset="0"/>
              </a:rPr>
              <a:t>.</a:t>
            </a:r>
          </a:p>
        </p:txBody>
      </p:sp>
      <p:sp>
        <p:nvSpPr>
          <p:cNvPr id="21" name="TextBox 20"/>
          <p:cNvSpPr txBox="1"/>
          <p:nvPr/>
        </p:nvSpPr>
        <p:spPr>
          <a:xfrm>
            <a:off x="0" y="4143823"/>
            <a:ext cx="12192000" cy="523220"/>
          </a:xfrm>
          <a:prstGeom prst="rect">
            <a:avLst/>
          </a:prstGeom>
          <a:noFill/>
        </p:spPr>
        <p:txBody>
          <a:bodyPr wrap="square" rtlCol="0">
            <a:spAutoFit/>
          </a:bodyPr>
          <a:lstStyle/>
          <a:p>
            <a:pPr algn="just"/>
            <a:r>
              <a:rPr lang="en-US" sz="2800" b="1" dirty="0" smtClean="0">
                <a:solidFill>
                  <a:srgbClr val="0000FF"/>
                </a:solidFill>
                <a:latin typeface="Times New Roman" pitchFamily="18" charset="0"/>
                <a:cs typeface="Times New Roman" pitchFamily="18" charset="0"/>
              </a:rPr>
              <a:t>3. </a:t>
            </a:r>
            <a:r>
              <a:rPr lang="en-US" sz="2800" b="1" dirty="0" err="1" smtClean="0">
                <a:solidFill>
                  <a:srgbClr val="0000FF"/>
                </a:solidFill>
                <a:latin typeface="Times New Roman" pitchFamily="18" charset="0"/>
                <a:cs typeface="Times New Roman" pitchFamily="18" charset="0"/>
              </a:rPr>
              <a:t>Trật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tự</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liên</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kết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trong</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phân</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tử</a:t>
            </a:r>
            <a:endParaRPr lang="en-US" sz="2800" b="1" dirty="0" smtClean="0">
              <a:solidFill>
                <a:srgbClr val="0000FF"/>
              </a:solidFill>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a:srcRect/>
          <a:stretch>
            <a:fillRect/>
          </a:stretch>
        </p:blipFill>
        <p:spPr bwMode="auto">
          <a:xfrm>
            <a:off x="1371600" y="4615544"/>
            <a:ext cx="9995064" cy="2198914"/>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strips(upRight)">
                                      <p:cBhvr>
                                        <p:cTn id="7" dur="1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3"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strips(upRight)">
                                      <p:cBhvr>
                                        <p:cTn id="12" dur="10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0"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anim calcmode="lin" valueType="num">
                                      <p:cBhvr>
                                        <p:cTn id="17" dur="1000" fill="hold"/>
                                        <p:tgtEl>
                                          <p:spTgt spid="1026"/>
                                        </p:tgtEl>
                                        <p:attrNameLst>
                                          <p:attrName>ppt_w</p:attrName>
                                        </p:attrNameLst>
                                      </p:cBhvr>
                                      <p:tavLst>
                                        <p:tav tm="0">
                                          <p:val>
                                            <p:fltVal val="0"/>
                                          </p:val>
                                        </p:tav>
                                        <p:tav tm="100000">
                                          <p:val>
                                            <p:strVal val="#ppt_w"/>
                                          </p:val>
                                        </p:tav>
                                      </p:tavLst>
                                    </p:anim>
                                    <p:anim calcmode="lin" valueType="num">
                                      <p:cBhvr>
                                        <p:cTn id="18" dur="1000" fill="hold"/>
                                        <p:tgtEl>
                                          <p:spTgt spid="1026"/>
                                        </p:tgtEl>
                                        <p:attrNameLst>
                                          <p:attrName>ppt_h</p:attrName>
                                        </p:attrNameLst>
                                      </p:cBhvr>
                                      <p:tavLst>
                                        <p:tav tm="0">
                                          <p:val>
                                            <p:fltVal val="0"/>
                                          </p:val>
                                        </p:tav>
                                        <p:tav tm="100000">
                                          <p:val>
                                            <p:strVal val="#ppt_h"/>
                                          </p:val>
                                        </p:tav>
                                      </p:tavLst>
                                    </p:anim>
                                    <p:animEffect transition="in" filter="fade">
                                      <p:cBhvr>
                                        <p:cTn id="19" dur="1000"/>
                                        <p:tgtEl>
                                          <p:spTgt spid="1026"/>
                                        </p:tgtEl>
                                      </p:cBhvr>
                                    </p:animEffect>
                                  </p:childTnLst>
                                </p:cTn>
                              </p:par>
                            </p:childTnLst>
                          </p:cTn>
                        </p:par>
                      </p:childTnLst>
                    </p:cTn>
                  </p:par>
                  <p:par>
                    <p:cTn id="20" fill="hold">
                      <p:stCondLst>
                        <p:cond delay="indefinite"/>
                      </p:stCondLst>
                      <p:childTnLst>
                        <p:par>
                          <p:cTn id="21" fill="hold">
                            <p:stCondLst>
                              <p:cond delay="0"/>
                            </p:stCondLst>
                            <p:childTnLst>
                              <p:par>
                                <p:cTn id="22" presetID="18" presetClass="entr" presetSubtype="3" fill="hold" grpId="0" nodeType="click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strips(upRight)">
                                      <p:cBhvr>
                                        <p:cTn id="24" dur="1000"/>
                                        <p:tgtEl>
                                          <p:spTgt spid="21"/>
                                        </p:tgtEl>
                                      </p:cBhvr>
                                    </p:animEffect>
                                  </p:childTnLst>
                                </p:cTn>
                              </p:par>
                              <p:par>
                                <p:cTn id="25" presetID="53" presetClass="exit" presetSubtype="0" fill="hold" nodeType="withEffect">
                                  <p:stCondLst>
                                    <p:cond delay="0"/>
                                  </p:stCondLst>
                                  <p:childTnLst>
                                    <p:anim calcmode="lin" valueType="num">
                                      <p:cBhvr>
                                        <p:cTn id="26" dur="1000"/>
                                        <p:tgtEl>
                                          <p:spTgt spid="1026"/>
                                        </p:tgtEl>
                                        <p:attrNameLst>
                                          <p:attrName>ppt_w</p:attrName>
                                        </p:attrNameLst>
                                      </p:cBhvr>
                                      <p:tavLst>
                                        <p:tav tm="0">
                                          <p:val>
                                            <p:strVal val="ppt_w"/>
                                          </p:val>
                                        </p:tav>
                                        <p:tav tm="100000">
                                          <p:val>
                                            <p:fltVal val="0"/>
                                          </p:val>
                                        </p:tav>
                                      </p:tavLst>
                                    </p:anim>
                                    <p:anim calcmode="lin" valueType="num">
                                      <p:cBhvr>
                                        <p:cTn id="27" dur="1000"/>
                                        <p:tgtEl>
                                          <p:spTgt spid="1026"/>
                                        </p:tgtEl>
                                        <p:attrNameLst>
                                          <p:attrName>ppt_h</p:attrName>
                                        </p:attrNameLst>
                                      </p:cBhvr>
                                      <p:tavLst>
                                        <p:tav tm="0">
                                          <p:val>
                                            <p:strVal val="ppt_h"/>
                                          </p:val>
                                        </p:tav>
                                        <p:tav tm="100000">
                                          <p:val>
                                            <p:fltVal val="0"/>
                                          </p:val>
                                        </p:tav>
                                      </p:tavLst>
                                    </p:anim>
                                    <p:animEffect transition="out" filter="fade">
                                      <p:cBhvr>
                                        <p:cTn id="28" dur="1000"/>
                                        <p:tgtEl>
                                          <p:spTgt spid="1026"/>
                                        </p:tgtEl>
                                      </p:cBhvr>
                                    </p:animEffect>
                                    <p:set>
                                      <p:cBhvr>
                                        <p:cTn id="29" dur="1" fill="hold">
                                          <p:stCondLst>
                                            <p:cond delay="999"/>
                                          </p:stCondLst>
                                        </p:cTn>
                                        <p:tgtEl>
                                          <p:spTgt spid="10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p:cNvPicPr>
            <a:picLocks noChangeAspect="1" noChangeArrowheads="1"/>
          </p:cNvPicPr>
          <p:nvPr/>
        </p:nvPicPr>
        <p:blipFill>
          <a:blip r:embed="rId2"/>
          <a:srcRect/>
          <a:stretch>
            <a:fillRect/>
          </a:stretch>
        </p:blipFill>
        <p:spPr bwMode="auto">
          <a:xfrm>
            <a:off x="2017486" y="4426857"/>
            <a:ext cx="7939314" cy="2431143"/>
          </a:xfrm>
          <a:prstGeom prst="rect">
            <a:avLst/>
          </a:prstGeom>
          <a:noFill/>
          <a:ln w="9525">
            <a:noFill/>
            <a:miter lim="800000"/>
            <a:headEnd/>
            <a:tailEnd/>
          </a:ln>
          <a:effectLst/>
        </p:spPr>
      </p:pic>
      <p:pic>
        <p:nvPicPr>
          <p:cNvPr id="10242" name="Picture 2"/>
          <p:cNvPicPr>
            <a:picLocks noChangeAspect="1" noChangeArrowheads="1"/>
          </p:cNvPicPr>
          <p:nvPr/>
        </p:nvPicPr>
        <p:blipFill>
          <a:blip r:embed="rId3"/>
          <a:srcRect/>
          <a:stretch>
            <a:fillRect/>
          </a:stretch>
        </p:blipFill>
        <p:spPr bwMode="auto">
          <a:xfrm>
            <a:off x="1393344" y="0"/>
            <a:ext cx="9477829" cy="4496398"/>
          </a:xfrm>
          <a:prstGeom prst="rect">
            <a:avLst/>
          </a:prstGeom>
          <a:noFill/>
          <a:ln w="9525">
            <a:noFill/>
            <a:miter lim="800000"/>
            <a:headEnd/>
            <a:tailEnd/>
          </a:ln>
          <a:effectLst/>
        </p:spPr>
      </p:pic>
    </p:spTree>
    <p:extLst>
      <p:ext uri="{BB962C8B-B14F-4D97-AF65-F5344CB8AC3E}">
        <p14:creationId xmlns:p14="http://schemas.microsoft.com/office/powerpoint/2010/main" val="37578500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p:cTn id="7" dur="1000" fill="hold"/>
                                        <p:tgtEl>
                                          <p:spTgt spid="10242"/>
                                        </p:tgtEl>
                                        <p:attrNameLst>
                                          <p:attrName>ppt_w</p:attrName>
                                        </p:attrNameLst>
                                      </p:cBhvr>
                                      <p:tavLst>
                                        <p:tav tm="0">
                                          <p:val>
                                            <p:fltVal val="0"/>
                                          </p:val>
                                        </p:tav>
                                        <p:tav tm="100000">
                                          <p:val>
                                            <p:strVal val="#ppt_w"/>
                                          </p:val>
                                        </p:tav>
                                      </p:tavLst>
                                    </p:anim>
                                    <p:anim calcmode="lin" valueType="num">
                                      <p:cBhvr>
                                        <p:cTn id="8" dur="1000" fill="hold"/>
                                        <p:tgtEl>
                                          <p:spTgt spid="10242"/>
                                        </p:tgtEl>
                                        <p:attrNameLst>
                                          <p:attrName>ppt_h</p:attrName>
                                        </p:attrNameLst>
                                      </p:cBhvr>
                                      <p:tavLst>
                                        <p:tav tm="0">
                                          <p:val>
                                            <p:fltVal val="0"/>
                                          </p:val>
                                        </p:tav>
                                        <p:tav tm="100000">
                                          <p:val>
                                            <p:strVal val="#ppt_h"/>
                                          </p:val>
                                        </p:tav>
                                      </p:tavLst>
                                    </p:anim>
                                    <p:animEffect transition="in" filter="fade">
                                      <p:cBhvr>
                                        <p:cTn id="9" dur="1000"/>
                                        <p:tgtEl>
                                          <p:spTgt spid="10242"/>
                                        </p:tgtEl>
                                      </p:cBhvr>
                                    </p:animEffect>
                                  </p:childTnLst>
                                </p:cTn>
                              </p:par>
                            </p:childTnLst>
                          </p:cTn>
                        </p:par>
                      </p:childTnLst>
                    </p:cTn>
                  </p:par>
                  <p:par>
                    <p:cTn id="10" fill="hold">
                      <p:stCondLst>
                        <p:cond delay="indefinite"/>
                      </p:stCondLst>
                      <p:childTnLst>
                        <p:par>
                          <p:cTn id="11" fill="hold">
                            <p:stCondLst>
                              <p:cond delay="0"/>
                            </p:stCondLst>
                            <p:childTnLst>
                              <p:par>
                                <p:cTn id="12" presetID="49" presetClass="entr" presetSubtype="0" decel="100000" fill="hold" nodeType="clickEffect">
                                  <p:stCondLst>
                                    <p:cond delay="0"/>
                                  </p:stCondLst>
                                  <p:childTnLst>
                                    <p:set>
                                      <p:cBhvr>
                                        <p:cTn id="13" dur="1" fill="hold">
                                          <p:stCondLst>
                                            <p:cond delay="0"/>
                                          </p:stCondLst>
                                        </p:cTn>
                                        <p:tgtEl>
                                          <p:spTgt spid="9220"/>
                                        </p:tgtEl>
                                        <p:attrNameLst>
                                          <p:attrName>style.visibility</p:attrName>
                                        </p:attrNameLst>
                                      </p:cBhvr>
                                      <p:to>
                                        <p:strVal val="visible"/>
                                      </p:to>
                                    </p:set>
                                    <p:anim calcmode="lin" valueType="num">
                                      <p:cBhvr>
                                        <p:cTn id="14" dur="1000" fill="hold"/>
                                        <p:tgtEl>
                                          <p:spTgt spid="9220"/>
                                        </p:tgtEl>
                                        <p:attrNameLst>
                                          <p:attrName>ppt_w</p:attrName>
                                        </p:attrNameLst>
                                      </p:cBhvr>
                                      <p:tavLst>
                                        <p:tav tm="0">
                                          <p:val>
                                            <p:fltVal val="0"/>
                                          </p:val>
                                        </p:tav>
                                        <p:tav tm="100000">
                                          <p:val>
                                            <p:strVal val="#ppt_w"/>
                                          </p:val>
                                        </p:tav>
                                      </p:tavLst>
                                    </p:anim>
                                    <p:anim calcmode="lin" valueType="num">
                                      <p:cBhvr>
                                        <p:cTn id="15" dur="1000" fill="hold"/>
                                        <p:tgtEl>
                                          <p:spTgt spid="9220"/>
                                        </p:tgtEl>
                                        <p:attrNameLst>
                                          <p:attrName>ppt_h</p:attrName>
                                        </p:attrNameLst>
                                      </p:cBhvr>
                                      <p:tavLst>
                                        <p:tav tm="0">
                                          <p:val>
                                            <p:fltVal val="0"/>
                                          </p:val>
                                        </p:tav>
                                        <p:tav tm="100000">
                                          <p:val>
                                            <p:strVal val="#ppt_h"/>
                                          </p:val>
                                        </p:tav>
                                      </p:tavLst>
                                    </p:anim>
                                    <p:anim calcmode="lin" valueType="num">
                                      <p:cBhvr>
                                        <p:cTn id="16" dur="1000" fill="hold"/>
                                        <p:tgtEl>
                                          <p:spTgt spid="9220"/>
                                        </p:tgtEl>
                                        <p:attrNameLst>
                                          <p:attrName>style.rotation</p:attrName>
                                        </p:attrNameLst>
                                      </p:cBhvr>
                                      <p:tavLst>
                                        <p:tav tm="0">
                                          <p:val>
                                            <p:fltVal val="360"/>
                                          </p:val>
                                        </p:tav>
                                        <p:tav tm="100000">
                                          <p:val>
                                            <p:fltVal val="0"/>
                                          </p:val>
                                        </p:tav>
                                      </p:tavLst>
                                    </p:anim>
                                    <p:animEffect transition="in" filter="fade">
                                      <p:cBhvr>
                                        <p:cTn id="17" dur="1000"/>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p:cNvPicPr>
            <a:picLocks noChangeAspect="1" noChangeArrowheads="1"/>
          </p:cNvPicPr>
          <p:nvPr/>
        </p:nvPicPr>
        <p:blipFill>
          <a:blip r:embed="rId2"/>
          <a:srcRect/>
          <a:stretch>
            <a:fillRect/>
          </a:stretch>
        </p:blipFill>
        <p:spPr bwMode="auto">
          <a:xfrm>
            <a:off x="4252686" y="0"/>
            <a:ext cx="7939314" cy="2431143"/>
          </a:xfrm>
          <a:prstGeom prst="rect">
            <a:avLst/>
          </a:prstGeom>
          <a:noFill/>
          <a:ln w="9525">
            <a:noFill/>
            <a:miter lim="800000"/>
            <a:headEnd/>
            <a:tailEnd/>
          </a:ln>
          <a:effectLst/>
        </p:spPr>
      </p:pic>
      <p:pic>
        <p:nvPicPr>
          <p:cNvPr id="11267" name="Picture 3"/>
          <p:cNvPicPr>
            <a:picLocks noChangeAspect="1" noChangeArrowheads="1"/>
          </p:cNvPicPr>
          <p:nvPr/>
        </p:nvPicPr>
        <p:blipFill>
          <a:blip r:embed="rId3"/>
          <a:srcRect/>
          <a:stretch>
            <a:fillRect/>
          </a:stretch>
        </p:blipFill>
        <p:spPr bwMode="auto">
          <a:xfrm>
            <a:off x="8359745" y="2291220"/>
            <a:ext cx="3585482" cy="2255384"/>
          </a:xfrm>
          <a:prstGeom prst="rect">
            <a:avLst/>
          </a:prstGeom>
          <a:noFill/>
          <a:ln w="9525">
            <a:noFill/>
            <a:miter lim="800000"/>
            <a:headEnd/>
            <a:tailEnd/>
          </a:ln>
          <a:effectLst/>
        </p:spPr>
      </p:pic>
      <p:pic>
        <p:nvPicPr>
          <p:cNvPr id="11268" name="Picture 4"/>
          <p:cNvPicPr>
            <a:picLocks noChangeAspect="1" noChangeArrowheads="1"/>
          </p:cNvPicPr>
          <p:nvPr/>
        </p:nvPicPr>
        <p:blipFill>
          <a:blip r:embed="rId4"/>
          <a:srcRect/>
          <a:stretch>
            <a:fillRect/>
          </a:stretch>
        </p:blipFill>
        <p:spPr bwMode="auto">
          <a:xfrm>
            <a:off x="4698286" y="2441354"/>
            <a:ext cx="3284538" cy="1964121"/>
          </a:xfrm>
          <a:prstGeom prst="rect">
            <a:avLst/>
          </a:prstGeom>
          <a:noFill/>
          <a:ln w="9525">
            <a:noFill/>
            <a:miter lim="800000"/>
            <a:headEnd/>
            <a:tailEnd/>
          </a:ln>
          <a:effectLst/>
        </p:spPr>
      </p:pic>
      <p:pic>
        <p:nvPicPr>
          <p:cNvPr id="11269" name="Picture 5"/>
          <p:cNvPicPr>
            <a:picLocks noChangeAspect="1" noChangeArrowheads="1"/>
          </p:cNvPicPr>
          <p:nvPr/>
        </p:nvPicPr>
        <p:blipFill>
          <a:blip r:embed="rId5"/>
          <a:srcRect/>
          <a:stretch>
            <a:fillRect/>
          </a:stretch>
        </p:blipFill>
        <p:spPr bwMode="auto">
          <a:xfrm>
            <a:off x="4234510" y="4405994"/>
            <a:ext cx="4097624" cy="1182007"/>
          </a:xfrm>
          <a:prstGeom prst="rect">
            <a:avLst/>
          </a:prstGeom>
          <a:noFill/>
          <a:ln w="9525">
            <a:noFill/>
            <a:miter lim="800000"/>
            <a:headEnd/>
            <a:tailEnd/>
          </a:ln>
          <a:effectLst/>
        </p:spPr>
      </p:pic>
      <p:pic>
        <p:nvPicPr>
          <p:cNvPr id="11271" name="Picture 7"/>
          <p:cNvPicPr>
            <a:picLocks noChangeAspect="1" noChangeArrowheads="1"/>
          </p:cNvPicPr>
          <p:nvPr/>
        </p:nvPicPr>
        <p:blipFill>
          <a:blip r:embed="rId6"/>
          <a:srcRect/>
          <a:stretch>
            <a:fillRect/>
          </a:stretch>
        </p:blipFill>
        <p:spPr bwMode="auto">
          <a:xfrm>
            <a:off x="2099066" y="5631542"/>
            <a:ext cx="10034870" cy="1151228"/>
          </a:xfrm>
          <a:prstGeom prst="rect">
            <a:avLst/>
          </a:prstGeom>
          <a:noFill/>
          <a:ln w="9525">
            <a:solidFill>
              <a:srgbClr val="FF0000"/>
            </a:solidFill>
            <a:miter lim="800000"/>
            <a:headEnd/>
            <a:tailEnd/>
          </a:ln>
          <a:effectLst/>
        </p:spPr>
      </p:pic>
      <p:pic>
        <p:nvPicPr>
          <p:cNvPr id="11272" name="Picture 8"/>
          <p:cNvPicPr>
            <a:picLocks noChangeAspect="1" noChangeArrowheads="1"/>
          </p:cNvPicPr>
          <p:nvPr/>
        </p:nvPicPr>
        <p:blipFill>
          <a:blip r:embed="rId7"/>
          <a:srcRect/>
          <a:stretch>
            <a:fillRect/>
          </a:stretch>
        </p:blipFill>
        <p:spPr bwMode="auto">
          <a:xfrm>
            <a:off x="-1" y="-1"/>
            <a:ext cx="3831771" cy="3445079"/>
          </a:xfrm>
          <a:prstGeom prst="rect">
            <a:avLst/>
          </a:prstGeom>
          <a:noFill/>
          <a:ln w="9525">
            <a:noFill/>
            <a:miter lim="800000"/>
            <a:headEnd/>
            <a:tailEnd/>
          </a:ln>
          <a:effectLst/>
        </p:spPr>
      </p:pic>
      <p:sp>
        <p:nvSpPr>
          <p:cNvPr id="11" name="Rectangle 10"/>
          <p:cNvSpPr/>
          <p:nvPr/>
        </p:nvSpPr>
        <p:spPr>
          <a:xfrm>
            <a:off x="0" y="3278779"/>
            <a:ext cx="4702629" cy="2246769"/>
          </a:xfrm>
          <a:prstGeom prst="rect">
            <a:avLst/>
          </a:prstGeom>
        </p:spPr>
        <p:txBody>
          <a:bodyPr wrap="square">
            <a:spAutoFit/>
          </a:bodyPr>
          <a:lstStyle/>
          <a:p>
            <a:pPr algn="just"/>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Trật</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tự</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liên</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kết</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trong</a:t>
            </a:r>
            <a:r>
              <a:rPr lang="en-US" sz="2800" dirty="0" smtClean="0">
                <a:solidFill>
                  <a:srgbClr val="FF00FF"/>
                </a:solidFill>
                <a:latin typeface="Times New Roman" pitchFamily="18" charset="0"/>
                <a:cs typeface="Times New Roman" pitchFamily="18" charset="0"/>
              </a:rPr>
              <a:t> ethylic alcohol: </a:t>
            </a:r>
            <a:r>
              <a:rPr lang="en-US" sz="2800" dirty="0" err="1" smtClean="0">
                <a:solidFill>
                  <a:srgbClr val="FF00FF"/>
                </a:solidFill>
                <a:latin typeface="Times New Roman" pitchFamily="18" charset="0"/>
                <a:cs typeface="Times New Roman" pitchFamily="18" charset="0"/>
              </a:rPr>
              <a:t>nguyên</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tử</a:t>
            </a:r>
            <a:r>
              <a:rPr lang="en-US" sz="2800" dirty="0" smtClean="0">
                <a:solidFill>
                  <a:srgbClr val="FF00FF"/>
                </a:solidFill>
                <a:latin typeface="Times New Roman" pitchFamily="18" charset="0"/>
                <a:cs typeface="Times New Roman" pitchFamily="18" charset="0"/>
              </a:rPr>
              <a:t> C </a:t>
            </a:r>
            <a:r>
              <a:rPr lang="en-US" sz="2800" dirty="0" err="1" smtClean="0">
                <a:solidFill>
                  <a:srgbClr val="FF00FF"/>
                </a:solidFill>
                <a:latin typeface="Times New Roman" pitchFamily="18" charset="0"/>
                <a:cs typeface="Times New Roman" pitchFamily="18" charset="0"/>
              </a:rPr>
              <a:t>liên</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kết</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với</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nguyên</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tử</a:t>
            </a:r>
            <a:r>
              <a:rPr lang="en-US" sz="2800" dirty="0" smtClean="0">
                <a:solidFill>
                  <a:srgbClr val="FF00FF"/>
                </a:solidFill>
                <a:latin typeface="Times New Roman" pitchFamily="18" charset="0"/>
                <a:cs typeface="Times New Roman" pitchFamily="18" charset="0"/>
              </a:rPr>
              <a:t> C; </a:t>
            </a:r>
            <a:r>
              <a:rPr lang="en-US" sz="2800" dirty="0" err="1" smtClean="0">
                <a:solidFill>
                  <a:srgbClr val="FF00FF"/>
                </a:solidFill>
                <a:latin typeface="Times New Roman" pitchFamily="18" charset="0"/>
                <a:cs typeface="Times New Roman" pitchFamily="18" charset="0"/>
              </a:rPr>
              <a:t>nguyên</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tử</a:t>
            </a:r>
            <a:r>
              <a:rPr lang="en-US" sz="2800" dirty="0" smtClean="0">
                <a:solidFill>
                  <a:srgbClr val="FF00FF"/>
                </a:solidFill>
                <a:latin typeface="Times New Roman" pitchFamily="18" charset="0"/>
                <a:cs typeface="Times New Roman" pitchFamily="18" charset="0"/>
              </a:rPr>
              <a:t> O </a:t>
            </a:r>
            <a:r>
              <a:rPr lang="en-US" sz="2800" dirty="0" err="1" smtClean="0">
                <a:solidFill>
                  <a:srgbClr val="FF00FF"/>
                </a:solidFill>
                <a:latin typeface="Times New Roman" pitchFamily="18" charset="0"/>
                <a:cs typeface="Times New Roman" pitchFamily="18" charset="0"/>
              </a:rPr>
              <a:t>liên</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kết</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với</a:t>
            </a:r>
            <a:r>
              <a:rPr lang="en-US" sz="2800" dirty="0" smtClean="0">
                <a:solidFill>
                  <a:srgbClr val="FF00FF"/>
                </a:solidFill>
                <a:latin typeface="Times New Roman" pitchFamily="18" charset="0"/>
                <a:cs typeface="Times New Roman" pitchFamily="18" charset="0"/>
              </a:rPr>
              <a:t> 1 </a:t>
            </a:r>
            <a:r>
              <a:rPr lang="en-US" sz="2800" dirty="0" err="1" smtClean="0">
                <a:solidFill>
                  <a:srgbClr val="FF00FF"/>
                </a:solidFill>
                <a:latin typeface="Times New Roman" pitchFamily="18" charset="0"/>
                <a:cs typeface="Times New Roman" pitchFamily="18" charset="0"/>
              </a:rPr>
              <a:t>trong</a:t>
            </a:r>
            <a:r>
              <a:rPr lang="en-US" sz="2800" dirty="0" smtClean="0">
                <a:solidFill>
                  <a:srgbClr val="FF00FF"/>
                </a:solidFill>
                <a:latin typeface="Times New Roman" pitchFamily="18" charset="0"/>
                <a:cs typeface="Times New Roman" pitchFamily="18" charset="0"/>
              </a:rPr>
              <a:t> 2 </a:t>
            </a:r>
            <a:r>
              <a:rPr lang="en-US" sz="2800" dirty="0" err="1" smtClean="0">
                <a:solidFill>
                  <a:srgbClr val="FF00FF"/>
                </a:solidFill>
                <a:latin typeface="Times New Roman" pitchFamily="18" charset="0"/>
                <a:cs typeface="Times New Roman" pitchFamily="18" charset="0"/>
              </a:rPr>
              <a:t>nguyên</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tử</a:t>
            </a:r>
            <a:r>
              <a:rPr lang="en-US" sz="2800" dirty="0" smtClean="0">
                <a:solidFill>
                  <a:srgbClr val="FF00FF"/>
                </a:solidFill>
                <a:latin typeface="Times New Roman" pitchFamily="18" charset="0"/>
                <a:cs typeface="Times New Roman" pitchFamily="18" charset="0"/>
              </a:rPr>
              <a:t> C</a:t>
            </a:r>
            <a:endParaRPr lang="en-US" sz="2800" dirty="0">
              <a:solidFill>
                <a:srgbClr val="FF00FF"/>
              </a:solidFill>
              <a:latin typeface="Times New Roman" pitchFamily="18" charset="0"/>
              <a:cs typeface="Times New Roman" pitchFamily="18" charset="0"/>
            </a:endParaRPr>
          </a:p>
        </p:txBody>
      </p:sp>
      <p:sp>
        <p:nvSpPr>
          <p:cNvPr id="12" name="Rectangle 11"/>
          <p:cNvSpPr/>
          <p:nvPr/>
        </p:nvSpPr>
        <p:spPr>
          <a:xfrm>
            <a:off x="0" y="5463792"/>
            <a:ext cx="4630057" cy="1384995"/>
          </a:xfrm>
          <a:prstGeom prst="rect">
            <a:avLst/>
          </a:prstGeom>
        </p:spPr>
        <p:txBody>
          <a:bodyPr wrap="square">
            <a:spAutoFit/>
          </a:bodyPr>
          <a:lstStyle/>
          <a:p>
            <a:pPr algn="just"/>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Trật</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tự</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liên</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kết</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trong</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dimethyl</a:t>
            </a:r>
            <a:r>
              <a:rPr lang="en-US" sz="2800" dirty="0" smtClean="0">
                <a:solidFill>
                  <a:srgbClr val="FF00FF"/>
                </a:solidFill>
                <a:latin typeface="Times New Roman" pitchFamily="18" charset="0"/>
                <a:cs typeface="Times New Roman" pitchFamily="18" charset="0"/>
              </a:rPr>
              <a:t> ether: </a:t>
            </a:r>
            <a:r>
              <a:rPr lang="en-US" sz="2800" dirty="0" err="1" smtClean="0">
                <a:solidFill>
                  <a:srgbClr val="FF00FF"/>
                </a:solidFill>
                <a:latin typeface="Times New Roman" pitchFamily="18" charset="0"/>
                <a:cs typeface="Times New Roman" pitchFamily="18" charset="0"/>
              </a:rPr>
              <a:t>nguyên</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tử</a:t>
            </a:r>
            <a:r>
              <a:rPr lang="en-US" sz="2800" dirty="0" smtClean="0">
                <a:solidFill>
                  <a:srgbClr val="FF00FF"/>
                </a:solidFill>
                <a:latin typeface="Times New Roman" pitchFamily="18" charset="0"/>
                <a:cs typeface="Times New Roman" pitchFamily="18" charset="0"/>
              </a:rPr>
              <a:t> O </a:t>
            </a:r>
            <a:r>
              <a:rPr lang="en-US" sz="2800" dirty="0" err="1" smtClean="0">
                <a:solidFill>
                  <a:srgbClr val="FF00FF"/>
                </a:solidFill>
                <a:latin typeface="Times New Roman" pitchFamily="18" charset="0"/>
                <a:cs typeface="Times New Roman" pitchFamily="18" charset="0"/>
              </a:rPr>
              <a:t>liên</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kết</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với</a:t>
            </a:r>
            <a:r>
              <a:rPr lang="en-US" sz="2800" dirty="0" smtClean="0">
                <a:solidFill>
                  <a:srgbClr val="FF00FF"/>
                </a:solidFill>
                <a:latin typeface="Times New Roman" pitchFamily="18" charset="0"/>
                <a:cs typeface="Times New Roman" pitchFamily="18" charset="0"/>
              </a:rPr>
              <a:t> 2 </a:t>
            </a:r>
            <a:r>
              <a:rPr lang="en-US" sz="2800" dirty="0" err="1" smtClean="0">
                <a:solidFill>
                  <a:srgbClr val="FF00FF"/>
                </a:solidFill>
                <a:latin typeface="Times New Roman" pitchFamily="18" charset="0"/>
                <a:cs typeface="Times New Roman" pitchFamily="18" charset="0"/>
              </a:rPr>
              <a:t>nguyên</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tử</a:t>
            </a:r>
            <a:r>
              <a:rPr lang="en-US" sz="2800" dirty="0" smtClean="0">
                <a:solidFill>
                  <a:srgbClr val="FF00FF"/>
                </a:solidFill>
                <a:latin typeface="Times New Roman" pitchFamily="18" charset="0"/>
                <a:cs typeface="Times New Roman" pitchFamily="18" charset="0"/>
              </a:rPr>
              <a:t> C</a:t>
            </a:r>
            <a:endParaRPr lang="en-US" sz="2800" dirty="0">
              <a:solidFill>
                <a:srgbClr val="FF00FF"/>
              </a:solidFill>
              <a:latin typeface="Times New Roman" pitchFamily="18" charset="0"/>
              <a:cs typeface="Times New Roman" pitchFamily="18" charset="0"/>
            </a:endParaRPr>
          </a:p>
        </p:txBody>
      </p:sp>
      <p:pic>
        <p:nvPicPr>
          <p:cNvPr id="11273" name="Picture 9"/>
          <p:cNvPicPr>
            <a:picLocks noChangeAspect="1" noChangeArrowheads="1"/>
          </p:cNvPicPr>
          <p:nvPr/>
        </p:nvPicPr>
        <p:blipFill>
          <a:blip r:embed="rId8"/>
          <a:srcRect/>
          <a:stretch>
            <a:fillRect/>
          </a:stretch>
        </p:blipFill>
        <p:spPr bwMode="auto">
          <a:xfrm>
            <a:off x="8153463" y="4368800"/>
            <a:ext cx="4038538" cy="943429"/>
          </a:xfrm>
          <a:prstGeom prst="rect">
            <a:avLst/>
          </a:prstGeom>
          <a:noFill/>
          <a:ln w="9525">
            <a:noFill/>
            <a:miter lim="800000"/>
            <a:headEnd/>
            <a:tailEnd/>
          </a:ln>
          <a:effectLst/>
        </p:spPr>
      </p:pic>
    </p:spTree>
    <p:extLst>
      <p:ext uri="{BB962C8B-B14F-4D97-AF65-F5344CB8AC3E}">
        <p14:creationId xmlns:p14="http://schemas.microsoft.com/office/powerpoint/2010/main" val="37578500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1268"/>
                                        </p:tgtEl>
                                        <p:attrNameLst>
                                          <p:attrName>style.visibility</p:attrName>
                                        </p:attrNameLst>
                                      </p:cBhvr>
                                      <p:to>
                                        <p:strVal val="visible"/>
                                      </p:to>
                                    </p:set>
                                    <p:anim calcmode="lin" valueType="num">
                                      <p:cBhvr>
                                        <p:cTn id="7" dur="1000" fill="hold"/>
                                        <p:tgtEl>
                                          <p:spTgt spid="11268"/>
                                        </p:tgtEl>
                                        <p:attrNameLst>
                                          <p:attrName>ppt_w</p:attrName>
                                        </p:attrNameLst>
                                      </p:cBhvr>
                                      <p:tavLst>
                                        <p:tav tm="0">
                                          <p:val>
                                            <p:fltVal val="0"/>
                                          </p:val>
                                        </p:tav>
                                        <p:tav tm="100000">
                                          <p:val>
                                            <p:strVal val="#ppt_w"/>
                                          </p:val>
                                        </p:tav>
                                      </p:tavLst>
                                    </p:anim>
                                    <p:anim calcmode="lin" valueType="num">
                                      <p:cBhvr>
                                        <p:cTn id="8" dur="1000" fill="hold"/>
                                        <p:tgtEl>
                                          <p:spTgt spid="11268"/>
                                        </p:tgtEl>
                                        <p:attrNameLst>
                                          <p:attrName>ppt_h</p:attrName>
                                        </p:attrNameLst>
                                      </p:cBhvr>
                                      <p:tavLst>
                                        <p:tav tm="0">
                                          <p:val>
                                            <p:fltVal val="0"/>
                                          </p:val>
                                        </p:tav>
                                        <p:tav tm="100000">
                                          <p:val>
                                            <p:strVal val="#ppt_h"/>
                                          </p:val>
                                        </p:tav>
                                      </p:tavLst>
                                    </p:anim>
                                    <p:animEffect transition="in" filter="fade">
                                      <p:cBhvr>
                                        <p:cTn id="9" dur="1000"/>
                                        <p:tgtEl>
                                          <p:spTgt spid="1126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11267"/>
                                        </p:tgtEl>
                                        <p:attrNameLst>
                                          <p:attrName>style.visibility</p:attrName>
                                        </p:attrNameLst>
                                      </p:cBhvr>
                                      <p:to>
                                        <p:strVal val="visible"/>
                                      </p:to>
                                    </p:set>
                                    <p:anim calcmode="lin" valueType="num">
                                      <p:cBhvr>
                                        <p:cTn id="14" dur="1000" fill="hold"/>
                                        <p:tgtEl>
                                          <p:spTgt spid="11267"/>
                                        </p:tgtEl>
                                        <p:attrNameLst>
                                          <p:attrName>ppt_w</p:attrName>
                                        </p:attrNameLst>
                                      </p:cBhvr>
                                      <p:tavLst>
                                        <p:tav tm="0">
                                          <p:val>
                                            <p:fltVal val="0"/>
                                          </p:val>
                                        </p:tav>
                                        <p:tav tm="100000">
                                          <p:val>
                                            <p:strVal val="#ppt_w"/>
                                          </p:val>
                                        </p:tav>
                                      </p:tavLst>
                                    </p:anim>
                                    <p:anim calcmode="lin" valueType="num">
                                      <p:cBhvr>
                                        <p:cTn id="15" dur="1000" fill="hold"/>
                                        <p:tgtEl>
                                          <p:spTgt spid="11267"/>
                                        </p:tgtEl>
                                        <p:attrNameLst>
                                          <p:attrName>ppt_h</p:attrName>
                                        </p:attrNameLst>
                                      </p:cBhvr>
                                      <p:tavLst>
                                        <p:tav tm="0">
                                          <p:val>
                                            <p:fltVal val="0"/>
                                          </p:val>
                                        </p:tav>
                                        <p:tav tm="100000">
                                          <p:val>
                                            <p:strVal val="#ppt_h"/>
                                          </p:val>
                                        </p:tav>
                                      </p:tavLst>
                                    </p:anim>
                                    <p:animEffect transition="in" filter="fade">
                                      <p:cBhvr>
                                        <p:cTn id="16" dur="1000"/>
                                        <p:tgtEl>
                                          <p:spTgt spid="1126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11269"/>
                                        </p:tgtEl>
                                        <p:attrNameLst>
                                          <p:attrName>style.visibility</p:attrName>
                                        </p:attrNameLst>
                                      </p:cBhvr>
                                      <p:to>
                                        <p:strVal val="visible"/>
                                      </p:to>
                                    </p:set>
                                    <p:anim calcmode="lin" valueType="num">
                                      <p:cBhvr>
                                        <p:cTn id="21" dur="1000" fill="hold"/>
                                        <p:tgtEl>
                                          <p:spTgt spid="11269"/>
                                        </p:tgtEl>
                                        <p:attrNameLst>
                                          <p:attrName>ppt_w</p:attrName>
                                        </p:attrNameLst>
                                      </p:cBhvr>
                                      <p:tavLst>
                                        <p:tav tm="0">
                                          <p:val>
                                            <p:fltVal val="0"/>
                                          </p:val>
                                        </p:tav>
                                        <p:tav tm="100000">
                                          <p:val>
                                            <p:strVal val="#ppt_w"/>
                                          </p:val>
                                        </p:tav>
                                      </p:tavLst>
                                    </p:anim>
                                    <p:anim calcmode="lin" valueType="num">
                                      <p:cBhvr>
                                        <p:cTn id="22" dur="1000" fill="hold"/>
                                        <p:tgtEl>
                                          <p:spTgt spid="11269"/>
                                        </p:tgtEl>
                                        <p:attrNameLst>
                                          <p:attrName>ppt_h</p:attrName>
                                        </p:attrNameLst>
                                      </p:cBhvr>
                                      <p:tavLst>
                                        <p:tav tm="0">
                                          <p:val>
                                            <p:fltVal val="0"/>
                                          </p:val>
                                        </p:tav>
                                        <p:tav tm="100000">
                                          <p:val>
                                            <p:strVal val="#ppt_h"/>
                                          </p:val>
                                        </p:tav>
                                      </p:tavLst>
                                    </p:anim>
                                    <p:animEffect transition="in" filter="fade">
                                      <p:cBhvr>
                                        <p:cTn id="23" dur="1000"/>
                                        <p:tgtEl>
                                          <p:spTgt spid="11269"/>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4" fill="hold" nodeType="clickEffect">
                                  <p:stCondLst>
                                    <p:cond delay="0"/>
                                  </p:stCondLst>
                                  <p:childTnLst>
                                    <p:set>
                                      <p:cBhvr>
                                        <p:cTn id="27" dur="1" fill="hold">
                                          <p:stCondLst>
                                            <p:cond delay="0"/>
                                          </p:stCondLst>
                                        </p:cTn>
                                        <p:tgtEl>
                                          <p:spTgt spid="11273"/>
                                        </p:tgtEl>
                                        <p:attrNameLst>
                                          <p:attrName>style.visibility</p:attrName>
                                        </p:attrNameLst>
                                      </p:cBhvr>
                                      <p:to>
                                        <p:strVal val="visible"/>
                                      </p:to>
                                    </p:set>
                                    <p:animEffect transition="in" filter="wheel(4)">
                                      <p:cBhvr>
                                        <p:cTn id="28" dur="1000"/>
                                        <p:tgtEl>
                                          <p:spTgt spid="11273"/>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0" fill="hold" nodeType="clickEffect">
                                  <p:stCondLst>
                                    <p:cond delay="0"/>
                                  </p:stCondLst>
                                  <p:childTnLst>
                                    <p:set>
                                      <p:cBhvr>
                                        <p:cTn id="32" dur="1" fill="hold">
                                          <p:stCondLst>
                                            <p:cond delay="0"/>
                                          </p:stCondLst>
                                        </p:cTn>
                                        <p:tgtEl>
                                          <p:spTgt spid="11272"/>
                                        </p:tgtEl>
                                        <p:attrNameLst>
                                          <p:attrName>style.visibility</p:attrName>
                                        </p:attrNameLst>
                                      </p:cBhvr>
                                      <p:to>
                                        <p:strVal val="visible"/>
                                      </p:to>
                                    </p:set>
                                    <p:anim calcmode="lin" valueType="num">
                                      <p:cBhvr>
                                        <p:cTn id="33" dur="1000" fill="hold"/>
                                        <p:tgtEl>
                                          <p:spTgt spid="11272"/>
                                        </p:tgtEl>
                                        <p:attrNameLst>
                                          <p:attrName>ppt_w</p:attrName>
                                        </p:attrNameLst>
                                      </p:cBhvr>
                                      <p:tavLst>
                                        <p:tav tm="0">
                                          <p:val>
                                            <p:fltVal val="0"/>
                                          </p:val>
                                        </p:tav>
                                        <p:tav tm="100000">
                                          <p:val>
                                            <p:strVal val="#ppt_w"/>
                                          </p:val>
                                        </p:tav>
                                      </p:tavLst>
                                    </p:anim>
                                    <p:anim calcmode="lin" valueType="num">
                                      <p:cBhvr>
                                        <p:cTn id="34" dur="1000" fill="hold"/>
                                        <p:tgtEl>
                                          <p:spTgt spid="11272"/>
                                        </p:tgtEl>
                                        <p:attrNameLst>
                                          <p:attrName>ppt_h</p:attrName>
                                        </p:attrNameLst>
                                      </p:cBhvr>
                                      <p:tavLst>
                                        <p:tav tm="0">
                                          <p:val>
                                            <p:fltVal val="0"/>
                                          </p:val>
                                        </p:tav>
                                        <p:tav tm="100000">
                                          <p:val>
                                            <p:strVal val="#ppt_h"/>
                                          </p:val>
                                        </p:tav>
                                      </p:tavLst>
                                    </p:anim>
                                    <p:animEffect transition="in" filter="fade">
                                      <p:cBhvr>
                                        <p:cTn id="35" dur="1000"/>
                                        <p:tgtEl>
                                          <p:spTgt spid="11272"/>
                                        </p:tgtEl>
                                      </p:cBhvr>
                                    </p:animEffect>
                                  </p:childTnLst>
                                </p:cTn>
                              </p:par>
                            </p:childTnLst>
                          </p:cTn>
                        </p:par>
                      </p:childTnLst>
                    </p:cTn>
                  </p:par>
                  <p:par>
                    <p:cTn id="36" fill="hold">
                      <p:stCondLst>
                        <p:cond delay="indefinite"/>
                      </p:stCondLst>
                      <p:childTnLst>
                        <p:par>
                          <p:cTn id="37" fill="hold">
                            <p:stCondLst>
                              <p:cond delay="0"/>
                            </p:stCondLst>
                            <p:childTnLst>
                              <p:par>
                                <p:cTn id="38" presetID="49" presetClass="entr" presetSubtype="0" decel="100000"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1000" fill="hold"/>
                                        <p:tgtEl>
                                          <p:spTgt spid="11"/>
                                        </p:tgtEl>
                                        <p:attrNameLst>
                                          <p:attrName>ppt_w</p:attrName>
                                        </p:attrNameLst>
                                      </p:cBhvr>
                                      <p:tavLst>
                                        <p:tav tm="0">
                                          <p:val>
                                            <p:fltVal val="0"/>
                                          </p:val>
                                        </p:tav>
                                        <p:tav tm="100000">
                                          <p:val>
                                            <p:strVal val="#ppt_w"/>
                                          </p:val>
                                        </p:tav>
                                      </p:tavLst>
                                    </p:anim>
                                    <p:anim calcmode="lin" valueType="num">
                                      <p:cBhvr>
                                        <p:cTn id="41" dur="1000" fill="hold"/>
                                        <p:tgtEl>
                                          <p:spTgt spid="11"/>
                                        </p:tgtEl>
                                        <p:attrNameLst>
                                          <p:attrName>ppt_h</p:attrName>
                                        </p:attrNameLst>
                                      </p:cBhvr>
                                      <p:tavLst>
                                        <p:tav tm="0">
                                          <p:val>
                                            <p:fltVal val="0"/>
                                          </p:val>
                                        </p:tav>
                                        <p:tav tm="100000">
                                          <p:val>
                                            <p:strVal val="#ppt_h"/>
                                          </p:val>
                                        </p:tav>
                                      </p:tavLst>
                                    </p:anim>
                                    <p:anim calcmode="lin" valueType="num">
                                      <p:cBhvr>
                                        <p:cTn id="42" dur="1000" fill="hold"/>
                                        <p:tgtEl>
                                          <p:spTgt spid="11"/>
                                        </p:tgtEl>
                                        <p:attrNameLst>
                                          <p:attrName>style.rotation</p:attrName>
                                        </p:attrNameLst>
                                      </p:cBhvr>
                                      <p:tavLst>
                                        <p:tav tm="0">
                                          <p:val>
                                            <p:fltVal val="360"/>
                                          </p:val>
                                        </p:tav>
                                        <p:tav tm="100000">
                                          <p:val>
                                            <p:fltVal val="0"/>
                                          </p:val>
                                        </p:tav>
                                      </p:tavLst>
                                    </p:anim>
                                    <p:animEffect transition="in" filter="fade">
                                      <p:cBhvr>
                                        <p:cTn id="43" dur="10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49" presetClass="entr" presetSubtype="0" decel="100000" fill="hold" grpId="0" nodeType="click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p:cTn id="48" dur="1000" fill="hold"/>
                                        <p:tgtEl>
                                          <p:spTgt spid="12"/>
                                        </p:tgtEl>
                                        <p:attrNameLst>
                                          <p:attrName>ppt_w</p:attrName>
                                        </p:attrNameLst>
                                      </p:cBhvr>
                                      <p:tavLst>
                                        <p:tav tm="0">
                                          <p:val>
                                            <p:fltVal val="0"/>
                                          </p:val>
                                        </p:tav>
                                        <p:tav tm="100000">
                                          <p:val>
                                            <p:strVal val="#ppt_w"/>
                                          </p:val>
                                        </p:tav>
                                      </p:tavLst>
                                    </p:anim>
                                    <p:anim calcmode="lin" valueType="num">
                                      <p:cBhvr>
                                        <p:cTn id="49" dur="1000" fill="hold"/>
                                        <p:tgtEl>
                                          <p:spTgt spid="12"/>
                                        </p:tgtEl>
                                        <p:attrNameLst>
                                          <p:attrName>ppt_h</p:attrName>
                                        </p:attrNameLst>
                                      </p:cBhvr>
                                      <p:tavLst>
                                        <p:tav tm="0">
                                          <p:val>
                                            <p:fltVal val="0"/>
                                          </p:val>
                                        </p:tav>
                                        <p:tav tm="100000">
                                          <p:val>
                                            <p:strVal val="#ppt_h"/>
                                          </p:val>
                                        </p:tav>
                                      </p:tavLst>
                                    </p:anim>
                                    <p:anim calcmode="lin" valueType="num">
                                      <p:cBhvr>
                                        <p:cTn id="50" dur="1000" fill="hold"/>
                                        <p:tgtEl>
                                          <p:spTgt spid="12"/>
                                        </p:tgtEl>
                                        <p:attrNameLst>
                                          <p:attrName>style.rotation</p:attrName>
                                        </p:attrNameLst>
                                      </p:cBhvr>
                                      <p:tavLst>
                                        <p:tav tm="0">
                                          <p:val>
                                            <p:fltVal val="360"/>
                                          </p:val>
                                        </p:tav>
                                        <p:tav tm="100000">
                                          <p:val>
                                            <p:fltVal val="0"/>
                                          </p:val>
                                        </p:tav>
                                      </p:tavLst>
                                    </p:anim>
                                    <p:animEffect transition="in" filter="fade">
                                      <p:cBhvr>
                                        <p:cTn id="51" dur="1000"/>
                                        <p:tgtEl>
                                          <p:spTgt spid="12"/>
                                        </p:tgtEl>
                                      </p:cBhvr>
                                    </p:animEffect>
                                  </p:childTnLst>
                                </p:cTn>
                              </p:par>
                            </p:childTnLst>
                          </p:cTn>
                        </p:par>
                      </p:childTnLst>
                    </p:cTn>
                  </p:par>
                  <p:par>
                    <p:cTn id="52" fill="hold">
                      <p:stCondLst>
                        <p:cond delay="indefinite"/>
                      </p:stCondLst>
                      <p:childTnLst>
                        <p:par>
                          <p:cTn id="53" fill="hold">
                            <p:stCondLst>
                              <p:cond delay="0"/>
                            </p:stCondLst>
                            <p:childTnLst>
                              <p:par>
                                <p:cTn id="54" presetID="31" presetClass="entr" presetSubtype="0" fill="hold" nodeType="clickEffect">
                                  <p:stCondLst>
                                    <p:cond delay="0"/>
                                  </p:stCondLst>
                                  <p:iterate type="lt">
                                    <p:tmPct val="5000"/>
                                  </p:iterate>
                                  <p:childTnLst>
                                    <p:set>
                                      <p:cBhvr>
                                        <p:cTn id="55" dur="1" fill="hold">
                                          <p:stCondLst>
                                            <p:cond delay="0"/>
                                          </p:stCondLst>
                                        </p:cTn>
                                        <p:tgtEl>
                                          <p:spTgt spid="11271"/>
                                        </p:tgtEl>
                                        <p:attrNameLst>
                                          <p:attrName>style.visibility</p:attrName>
                                        </p:attrNameLst>
                                      </p:cBhvr>
                                      <p:to>
                                        <p:strVal val="visible"/>
                                      </p:to>
                                    </p:set>
                                    <p:anim calcmode="lin" valueType="num">
                                      <p:cBhvr>
                                        <p:cTn id="56" dur="1000" fill="hold"/>
                                        <p:tgtEl>
                                          <p:spTgt spid="11271"/>
                                        </p:tgtEl>
                                        <p:attrNameLst>
                                          <p:attrName>ppt_w</p:attrName>
                                        </p:attrNameLst>
                                      </p:cBhvr>
                                      <p:tavLst>
                                        <p:tav tm="0">
                                          <p:val>
                                            <p:fltVal val="0"/>
                                          </p:val>
                                        </p:tav>
                                        <p:tav tm="100000">
                                          <p:val>
                                            <p:strVal val="#ppt_w"/>
                                          </p:val>
                                        </p:tav>
                                      </p:tavLst>
                                    </p:anim>
                                    <p:anim calcmode="lin" valueType="num">
                                      <p:cBhvr>
                                        <p:cTn id="57" dur="1000" fill="hold"/>
                                        <p:tgtEl>
                                          <p:spTgt spid="11271"/>
                                        </p:tgtEl>
                                        <p:attrNameLst>
                                          <p:attrName>ppt_h</p:attrName>
                                        </p:attrNameLst>
                                      </p:cBhvr>
                                      <p:tavLst>
                                        <p:tav tm="0">
                                          <p:val>
                                            <p:fltVal val="0"/>
                                          </p:val>
                                        </p:tav>
                                        <p:tav tm="100000">
                                          <p:val>
                                            <p:strVal val="#ppt_h"/>
                                          </p:val>
                                        </p:tav>
                                      </p:tavLst>
                                    </p:anim>
                                    <p:anim calcmode="lin" valueType="num">
                                      <p:cBhvr>
                                        <p:cTn id="58" dur="1000" fill="hold"/>
                                        <p:tgtEl>
                                          <p:spTgt spid="11271"/>
                                        </p:tgtEl>
                                        <p:attrNameLst>
                                          <p:attrName>style.rotation</p:attrName>
                                        </p:attrNameLst>
                                      </p:cBhvr>
                                      <p:tavLst>
                                        <p:tav tm="0">
                                          <p:val>
                                            <p:fltVal val="90"/>
                                          </p:val>
                                        </p:tav>
                                        <p:tav tm="100000">
                                          <p:val>
                                            <p:fltVal val="0"/>
                                          </p:val>
                                        </p:tav>
                                      </p:tavLst>
                                    </p:anim>
                                    <p:animEffect transition="in" filter="fade">
                                      <p:cBhvr>
                                        <p:cTn id="59" dur="1000"/>
                                        <p:tgtEl>
                                          <p:spTgt spid="11271"/>
                                        </p:tgtEl>
                                      </p:cBhvr>
                                    </p:animEffect>
                                  </p:childTnLst>
                                </p:cTn>
                              </p:par>
                              <p:par>
                                <p:cTn id="60" presetID="53" presetClass="exit" presetSubtype="0" fill="hold" grpId="1" nodeType="withEffect">
                                  <p:stCondLst>
                                    <p:cond delay="0"/>
                                  </p:stCondLst>
                                  <p:childTnLst>
                                    <p:anim calcmode="lin" valueType="num">
                                      <p:cBhvr>
                                        <p:cTn id="61" dur="500"/>
                                        <p:tgtEl>
                                          <p:spTgt spid="12"/>
                                        </p:tgtEl>
                                        <p:attrNameLst>
                                          <p:attrName>ppt_w</p:attrName>
                                        </p:attrNameLst>
                                      </p:cBhvr>
                                      <p:tavLst>
                                        <p:tav tm="0">
                                          <p:val>
                                            <p:strVal val="ppt_w"/>
                                          </p:val>
                                        </p:tav>
                                        <p:tav tm="100000">
                                          <p:val>
                                            <p:fltVal val="0"/>
                                          </p:val>
                                        </p:tav>
                                      </p:tavLst>
                                    </p:anim>
                                    <p:anim calcmode="lin" valueType="num">
                                      <p:cBhvr>
                                        <p:cTn id="62" dur="500"/>
                                        <p:tgtEl>
                                          <p:spTgt spid="12"/>
                                        </p:tgtEl>
                                        <p:attrNameLst>
                                          <p:attrName>ppt_h</p:attrName>
                                        </p:attrNameLst>
                                      </p:cBhvr>
                                      <p:tavLst>
                                        <p:tav tm="0">
                                          <p:val>
                                            <p:strVal val="ppt_h"/>
                                          </p:val>
                                        </p:tav>
                                        <p:tav tm="100000">
                                          <p:val>
                                            <p:fltVal val="0"/>
                                          </p:val>
                                        </p:tav>
                                      </p:tavLst>
                                    </p:anim>
                                    <p:animEffect transition="out" filter="fade">
                                      <p:cBhvr>
                                        <p:cTn id="63" dur="500"/>
                                        <p:tgtEl>
                                          <p:spTgt spid="12"/>
                                        </p:tgtEl>
                                      </p:cBhvr>
                                    </p:animEffect>
                                    <p:set>
                                      <p:cBhvr>
                                        <p:cTn id="64" dur="1" fill="hold">
                                          <p:stCondLst>
                                            <p:cond delay="499"/>
                                          </p:stCondLst>
                                        </p:cTn>
                                        <p:tgtEl>
                                          <p:spTgt spid="12"/>
                                        </p:tgtEl>
                                        <p:attrNameLst>
                                          <p:attrName>style.visibility</p:attrName>
                                        </p:attrNameLst>
                                      </p:cBhvr>
                                      <p:to>
                                        <p:strVal val="hidden"/>
                                      </p:to>
                                    </p:set>
                                  </p:childTnLst>
                                </p:cTn>
                              </p:par>
                              <p:par>
                                <p:cTn id="65" presetID="53" presetClass="exit" presetSubtype="0" fill="hold" grpId="1" nodeType="withEffect">
                                  <p:stCondLst>
                                    <p:cond delay="0"/>
                                  </p:stCondLst>
                                  <p:childTnLst>
                                    <p:anim calcmode="lin" valueType="num">
                                      <p:cBhvr>
                                        <p:cTn id="66" dur="500"/>
                                        <p:tgtEl>
                                          <p:spTgt spid="11"/>
                                        </p:tgtEl>
                                        <p:attrNameLst>
                                          <p:attrName>ppt_w</p:attrName>
                                        </p:attrNameLst>
                                      </p:cBhvr>
                                      <p:tavLst>
                                        <p:tav tm="0">
                                          <p:val>
                                            <p:strVal val="ppt_w"/>
                                          </p:val>
                                        </p:tav>
                                        <p:tav tm="100000">
                                          <p:val>
                                            <p:fltVal val="0"/>
                                          </p:val>
                                        </p:tav>
                                      </p:tavLst>
                                    </p:anim>
                                    <p:anim calcmode="lin" valueType="num">
                                      <p:cBhvr>
                                        <p:cTn id="67" dur="500"/>
                                        <p:tgtEl>
                                          <p:spTgt spid="11"/>
                                        </p:tgtEl>
                                        <p:attrNameLst>
                                          <p:attrName>ppt_h</p:attrName>
                                        </p:attrNameLst>
                                      </p:cBhvr>
                                      <p:tavLst>
                                        <p:tav tm="0">
                                          <p:val>
                                            <p:strVal val="ppt_h"/>
                                          </p:val>
                                        </p:tav>
                                        <p:tav tm="100000">
                                          <p:val>
                                            <p:fltVal val="0"/>
                                          </p:val>
                                        </p:tav>
                                      </p:tavLst>
                                    </p:anim>
                                    <p:animEffect transition="out" filter="fade">
                                      <p:cBhvr>
                                        <p:cTn id="68" dur="500"/>
                                        <p:tgtEl>
                                          <p:spTgt spid="11"/>
                                        </p:tgtEl>
                                      </p:cBhvr>
                                    </p:animEffect>
                                    <p:set>
                                      <p:cBhvr>
                                        <p:cTn id="69" dur="1" fill="hold">
                                          <p:stCondLst>
                                            <p:cond delay="499"/>
                                          </p:stCondLst>
                                        </p:cTn>
                                        <p:tgtEl>
                                          <p:spTgt spid="11"/>
                                        </p:tgtEl>
                                        <p:attrNameLst>
                                          <p:attrName>style.visibility</p:attrName>
                                        </p:attrNameLst>
                                      </p:cBhvr>
                                      <p:to>
                                        <p:strVal val="hidden"/>
                                      </p:to>
                                    </p:set>
                                  </p:childTnLst>
                                </p:cTn>
                              </p:par>
                              <p:par>
                                <p:cTn id="70" presetID="53" presetClass="exit" presetSubtype="0" fill="hold" nodeType="withEffect">
                                  <p:stCondLst>
                                    <p:cond delay="0"/>
                                  </p:stCondLst>
                                  <p:childTnLst>
                                    <p:anim calcmode="lin" valueType="num">
                                      <p:cBhvr>
                                        <p:cTn id="71" dur="500"/>
                                        <p:tgtEl>
                                          <p:spTgt spid="11272"/>
                                        </p:tgtEl>
                                        <p:attrNameLst>
                                          <p:attrName>ppt_w</p:attrName>
                                        </p:attrNameLst>
                                      </p:cBhvr>
                                      <p:tavLst>
                                        <p:tav tm="0">
                                          <p:val>
                                            <p:strVal val="ppt_w"/>
                                          </p:val>
                                        </p:tav>
                                        <p:tav tm="100000">
                                          <p:val>
                                            <p:fltVal val="0"/>
                                          </p:val>
                                        </p:tav>
                                      </p:tavLst>
                                    </p:anim>
                                    <p:anim calcmode="lin" valueType="num">
                                      <p:cBhvr>
                                        <p:cTn id="72" dur="500"/>
                                        <p:tgtEl>
                                          <p:spTgt spid="11272"/>
                                        </p:tgtEl>
                                        <p:attrNameLst>
                                          <p:attrName>ppt_h</p:attrName>
                                        </p:attrNameLst>
                                      </p:cBhvr>
                                      <p:tavLst>
                                        <p:tav tm="0">
                                          <p:val>
                                            <p:strVal val="ppt_h"/>
                                          </p:val>
                                        </p:tav>
                                        <p:tav tm="100000">
                                          <p:val>
                                            <p:fltVal val="0"/>
                                          </p:val>
                                        </p:tav>
                                      </p:tavLst>
                                    </p:anim>
                                    <p:animEffect transition="out" filter="fade">
                                      <p:cBhvr>
                                        <p:cTn id="73" dur="500"/>
                                        <p:tgtEl>
                                          <p:spTgt spid="11272"/>
                                        </p:tgtEl>
                                      </p:cBhvr>
                                    </p:animEffect>
                                    <p:set>
                                      <p:cBhvr>
                                        <p:cTn id="74" dur="1" fill="hold">
                                          <p:stCondLst>
                                            <p:cond delay="499"/>
                                          </p:stCondLst>
                                        </p:cTn>
                                        <p:tgtEl>
                                          <p:spTgt spid="1127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p:bldP spid="12"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0"/>
            <a:ext cx="12192000" cy="523220"/>
          </a:xfrm>
          <a:prstGeom prst="rect">
            <a:avLst/>
          </a:prstGeom>
          <a:noFill/>
        </p:spPr>
        <p:txBody>
          <a:bodyPr wrap="square" rtlCol="0">
            <a:spAutoFit/>
          </a:bodyPr>
          <a:lstStyle/>
          <a:p>
            <a:pPr algn="ctr"/>
            <a:r>
              <a:rPr lang="en-US" sz="2800" b="1" dirty="0" err="1" smtClean="0">
                <a:solidFill>
                  <a:srgbClr val="FF00FF"/>
                </a:solidFill>
                <a:latin typeface="Times New Roman" pitchFamily="18" charset="0"/>
                <a:cs typeface="Times New Roman" pitchFamily="18" charset="0"/>
              </a:rPr>
              <a:t>BÀI</a:t>
            </a:r>
            <a:r>
              <a:rPr lang="en-US" sz="2800" b="1" dirty="0" smtClean="0">
                <a:solidFill>
                  <a:srgbClr val="FF00FF"/>
                </a:solidFill>
                <a:latin typeface="Times New Roman" pitchFamily="18" charset="0"/>
                <a:cs typeface="Times New Roman" pitchFamily="18" charset="0"/>
              </a:rPr>
              <a:t> 19: </a:t>
            </a:r>
            <a:r>
              <a:rPr lang="en-US" sz="2800" b="1" dirty="0" err="1" smtClean="0">
                <a:solidFill>
                  <a:srgbClr val="FF00FF"/>
                </a:solidFill>
                <a:latin typeface="Times New Roman" pitchFamily="18" charset="0"/>
                <a:cs typeface="Times New Roman" pitchFamily="18" charset="0"/>
              </a:rPr>
              <a:t>GIỚI</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THIỆU</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VỀ</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CHẤT</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HỮU</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CƠ</a:t>
            </a:r>
            <a:endParaRPr lang="en-US" sz="3200" b="1" dirty="0">
              <a:solidFill>
                <a:srgbClr val="FF00FF"/>
              </a:solidFill>
              <a:latin typeface="Times New Roman" pitchFamily="18" charset="0"/>
              <a:cs typeface="Times New Roman" pitchFamily="18" charset="0"/>
            </a:endParaRPr>
          </a:p>
        </p:txBody>
      </p:sp>
      <p:sp>
        <p:nvSpPr>
          <p:cNvPr id="6" name="TextBox 5"/>
          <p:cNvSpPr txBox="1"/>
          <p:nvPr/>
        </p:nvSpPr>
        <p:spPr>
          <a:xfrm>
            <a:off x="0" y="420908"/>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I. </a:t>
            </a:r>
            <a:r>
              <a:rPr lang="en-US" sz="2800" b="1" dirty="0" err="1" smtClean="0">
                <a:solidFill>
                  <a:srgbClr val="0000FF"/>
                </a:solidFill>
                <a:latin typeface="Times New Roman" pitchFamily="18" charset="0"/>
                <a:cs typeface="Times New Roman" pitchFamily="18" charset="0"/>
              </a:rPr>
              <a:t>HỢP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CHẤT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HỮU</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CƠ</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VÀ</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HÓA</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HỌC</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HỮU</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CƠ</a:t>
            </a:r>
            <a:endParaRPr lang="en-US" sz="2800" b="1" dirty="0" smtClean="0">
              <a:solidFill>
                <a:srgbClr val="0000FF"/>
              </a:solidFill>
              <a:latin typeface="Times New Roman" pitchFamily="18" charset="0"/>
              <a:cs typeface="Times New Roman" pitchFamily="18" charset="0"/>
            </a:endParaRPr>
          </a:p>
        </p:txBody>
      </p:sp>
      <p:sp>
        <p:nvSpPr>
          <p:cNvPr id="27650" name="Rectangle 2"/>
          <p:cNvSpPr>
            <a:spLocks noChangeArrowheads="1"/>
          </p:cNvSpPr>
          <p:nvPr/>
        </p:nvSpPr>
        <p:spPr bwMode="auto">
          <a:xfrm>
            <a:off x="0" y="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7651" name="Rectangle 3"/>
          <p:cNvSpPr>
            <a:spLocks noChangeArrowheads="1"/>
          </p:cNvSpPr>
          <p:nvPr/>
        </p:nvSpPr>
        <p:spPr bwMode="auto">
          <a:xfrm>
            <a:off x="0" y="85725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6" name="TextBox 15"/>
          <p:cNvSpPr txBox="1"/>
          <p:nvPr/>
        </p:nvSpPr>
        <p:spPr>
          <a:xfrm>
            <a:off x="0" y="834566"/>
            <a:ext cx="12192000" cy="523220"/>
          </a:xfrm>
          <a:prstGeom prst="rect">
            <a:avLst/>
          </a:prstGeom>
          <a:noFill/>
        </p:spPr>
        <p:txBody>
          <a:bodyPr wrap="square" rtlCol="0">
            <a:spAutoFit/>
          </a:bodyPr>
          <a:lstStyle/>
          <a:p>
            <a:pPr algn="just"/>
            <a:r>
              <a:rPr lang="en-US" sz="2800" b="1" dirty="0" smtClean="0">
                <a:solidFill>
                  <a:srgbClr val="0000FF"/>
                </a:solidFill>
                <a:latin typeface="Times New Roman" pitchFamily="18" charset="0"/>
                <a:cs typeface="Times New Roman" pitchFamily="18" charset="0"/>
              </a:rPr>
              <a:t>II. </a:t>
            </a:r>
            <a:r>
              <a:rPr lang="en-US" sz="2800" b="1" dirty="0" err="1" smtClean="0">
                <a:solidFill>
                  <a:srgbClr val="0000FF"/>
                </a:solidFill>
                <a:latin typeface="Times New Roman" pitchFamily="18" charset="0"/>
                <a:cs typeface="Times New Roman" pitchFamily="18" charset="0"/>
              </a:rPr>
              <a:t>ĐẶC</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ĐIỂM</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CẤU</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TẠO</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PHÂN</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TỬ</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HỢP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CHẤT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HỮU</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CƠ</a:t>
            </a:r>
            <a:endParaRPr lang="en-US" sz="2800" b="1" dirty="0" smtClean="0">
              <a:solidFill>
                <a:srgbClr val="0000FF"/>
              </a:solidFill>
              <a:latin typeface="Times New Roman" pitchFamily="18" charset="0"/>
              <a:cs typeface="Times New Roman" pitchFamily="18" charset="0"/>
            </a:endParaRPr>
          </a:p>
        </p:txBody>
      </p:sp>
      <p:sp>
        <p:nvSpPr>
          <p:cNvPr id="21" name="TextBox 20"/>
          <p:cNvSpPr txBox="1"/>
          <p:nvPr/>
        </p:nvSpPr>
        <p:spPr>
          <a:xfrm>
            <a:off x="0" y="1255480"/>
            <a:ext cx="12192000" cy="523220"/>
          </a:xfrm>
          <a:prstGeom prst="rect">
            <a:avLst/>
          </a:prstGeom>
          <a:noFill/>
        </p:spPr>
        <p:txBody>
          <a:bodyPr wrap="square" rtlCol="0">
            <a:spAutoFit/>
          </a:bodyPr>
          <a:lstStyle/>
          <a:p>
            <a:pPr algn="just"/>
            <a:r>
              <a:rPr lang="en-US" sz="2800" b="1" dirty="0" smtClean="0">
                <a:solidFill>
                  <a:srgbClr val="0000FF"/>
                </a:solidFill>
                <a:latin typeface="Times New Roman" pitchFamily="18" charset="0"/>
                <a:cs typeface="Times New Roman" pitchFamily="18" charset="0"/>
              </a:rPr>
              <a:t>3. </a:t>
            </a:r>
            <a:r>
              <a:rPr lang="en-US" sz="2800" b="1" dirty="0" err="1" smtClean="0">
                <a:solidFill>
                  <a:srgbClr val="0000FF"/>
                </a:solidFill>
                <a:latin typeface="Times New Roman" pitchFamily="18" charset="0"/>
                <a:cs typeface="Times New Roman" pitchFamily="18" charset="0"/>
              </a:rPr>
              <a:t>Trật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tự</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liên</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kết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trong</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phân</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tử</a:t>
            </a:r>
            <a:endParaRPr lang="en-US" sz="2800" b="1" dirty="0" smtClean="0">
              <a:solidFill>
                <a:srgbClr val="0000FF"/>
              </a:solidFill>
              <a:latin typeface="Times New Roman" pitchFamily="18" charset="0"/>
              <a:cs typeface="Times New Roman" pitchFamily="18" charset="0"/>
            </a:endParaRPr>
          </a:p>
        </p:txBody>
      </p:sp>
      <p:sp>
        <p:nvSpPr>
          <p:cNvPr id="12" name="TextBox 11"/>
          <p:cNvSpPr txBox="1"/>
          <p:nvPr/>
        </p:nvSpPr>
        <p:spPr>
          <a:xfrm>
            <a:off x="0" y="1683651"/>
            <a:ext cx="12192000" cy="1384995"/>
          </a:xfrm>
          <a:prstGeom prst="rect">
            <a:avLst/>
          </a:prstGeom>
          <a:noFill/>
        </p:spPr>
        <p:txBody>
          <a:bodyPr wrap="square" rtlCol="0">
            <a:spAutoFit/>
          </a:bodyPr>
          <a:lstStyle/>
          <a:p>
            <a:pPr algn="just"/>
            <a:r>
              <a:rPr lang="en-US" sz="2800" dirty="0" err="1" smtClean="0">
                <a:solidFill>
                  <a:srgbClr val="0000FF"/>
                </a:solidFill>
                <a:latin typeface="Times New Roman" pitchFamily="18" charset="0"/>
                <a:cs typeface="Times New Roman" pitchFamily="18" charset="0"/>
              </a:rPr>
              <a:t>Mỗi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hợp</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chất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hữu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cơ</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có</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một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trật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tự</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liên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kết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xác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định</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giữa</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các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nguyên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tử</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trong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phân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tử</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Sự</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thay</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đổi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trật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tự</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liên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kết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giữa</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các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nguyên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tử</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sẽ</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làm</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thay</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đổi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tính</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chất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của</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hợp</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chất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hữu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cơ</a:t>
            </a:r>
            <a:r>
              <a:rPr lang="en-US" sz="2800" dirty="0" smtClean="0">
                <a:solidFill>
                  <a:srgbClr val="0000FF"/>
                </a:solidFill>
                <a:latin typeface="Times New Roman" pitchFamily="18" charset="0"/>
                <a:cs typeface="Times New Roman" pitchFamily="18" charset="0"/>
              </a:rPr>
              <a:t>.</a:t>
            </a:r>
          </a:p>
        </p:txBody>
      </p:sp>
      <p:sp>
        <p:nvSpPr>
          <p:cNvPr id="13" name="TextBox 12"/>
          <p:cNvSpPr txBox="1"/>
          <p:nvPr/>
        </p:nvSpPr>
        <p:spPr>
          <a:xfrm>
            <a:off x="0" y="2953652"/>
            <a:ext cx="12192000" cy="492443"/>
          </a:xfrm>
          <a:prstGeom prst="rect">
            <a:avLst/>
          </a:prstGeom>
          <a:noFill/>
        </p:spPr>
        <p:txBody>
          <a:bodyPr wrap="square" rtlCol="0">
            <a:spAutoFit/>
          </a:bodyPr>
          <a:lstStyle/>
          <a:p>
            <a:pPr algn="just"/>
            <a:r>
              <a:rPr lang="en-US" sz="2600" b="1" dirty="0" smtClean="0">
                <a:solidFill>
                  <a:srgbClr val="0000FF"/>
                </a:solidFill>
                <a:latin typeface="Times New Roman" pitchFamily="18" charset="0"/>
                <a:cs typeface="Times New Roman" pitchFamily="18" charset="0"/>
              </a:rPr>
              <a:t>III. </a:t>
            </a:r>
            <a:r>
              <a:rPr lang="en-US" sz="2600" b="1" dirty="0" err="1" smtClean="0">
                <a:solidFill>
                  <a:srgbClr val="0000FF"/>
                </a:solidFill>
                <a:latin typeface="Times New Roman" pitchFamily="18" charset="0"/>
                <a:cs typeface="Times New Roman" pitchFamily="18" charset="0"/>
              </a:rPr>
              <a:t>CÔNG</a:t>
            </a:r>
            <a:r>
              <a:rPr lang="en-US" sz="2600" b="1" dirty="0" smtClean="0">
                <a:solidFill>
                  <a:srgbClr val="0000FF"/>
                </a:solidFill>
                <a:latin typeface="Times New Roman" pitchFamily="18" charset="0"/>
                <a:cs typeface="Times New Roman" pitchFamily="18" charset="0"/>
              </a:rPr>
              <a:t> </a:t>
            </a:r>
            <a:r>
              <a:rPr lang="en-US" sz="2600" b="1" dirty="0" err="1" smtClean="0">
                <a:solidFill>
                  <a:srgbClr val="0000FF"/>
                </a:solidFill>
                <a:latin typeface="Times New Roman" pitchFamily="18" charset="0"/>
                <a:cs typeface="Times New Roman" pitchFamily="18" charset="0"/>
              </a:rPr>
              <a:t>THỨC</a:t>
            </a:r>
            <a:r>
              <a:rPr lang="en-US" sz="2600" b="1" dirty="0" smtClean="0">
                <a:solidFill>
                  <a:srgbClr val="0000FF"/>
                </a:solidFill>
                <a:latin typeface="Times New Roman" pitchFamily="18" charset="0"/>
                <a:cs typeface="Times New Roman" pitchFamily="18" charset="0"/>
              </a:rPr>
              <a:t> </a:t>
            </a:r>
            <a:r>
              <a:rPr lang="en-US" sz="2600" b="1" dirty="0" err="1" smtClean="0">
                <a:solidFill>
                  <a:srgbClr val="0000FF"/>
                </a:solidFill>
                <a:latin typeface="Times New Roman" pitchFamily="18" charset="0"/>
                <a:cs typeface="Times New Roman" pitchFamily="18" charset="0"/>
              </a:rPr>
              <a:t>PHÂN</a:t>
            </a:r>
            <a:r>
              <a:rPr lang="en-US" sz="2600" b="1" dirty="0" smtClean="0">
                <a:solidFill>
                  <a:srgbClr val="0000FF"/>
                </a:solidFill>
                <a:latin typeface="Times New Roman" pitchFamily="18" charset="0"/>
                <a:cs typeface="Times New Roman" pitchFamily="18" charset="0"/>
              </a:rPr>
              <a:t> </a:t>
            </a:r>
            <a:r>
              <a:rPr lang="en-US" sz="2600" b="1" dirty="0" err="1" smtClean="0">
                <a:solidFill>
                  <a:srgbClr val="0000FF"/>
                </a:solidFill>
                <a:latin typeface="Times New Roman" pitchFamily="18" charset="0"/>
                <a:cs typeface="Times New Roman" pitchFamily="18" charset="0"/>
              </a:rPr>
              <a:t>TỬ</a:t>
            </a:r>
            <a:r>
              <a:rPr lang="en-US" sz="2600" b="1" dirty="0" smtClean="0">
                <a:solidFill>
                  <a:srgbClr val="0000FF"/>
                </a:solidFill>
                <a:latin typeface="Times New Roman" pitchFamily="18" charset="0"/>
                <a:cs typeface="Times New Roman" pitchFamily="18" charset="0"/>
              </a:rPr>
              <a:t> </a:t>
            </a:r>
            <a:r>
              <a:rPr lang="en-US" sz="2600" b="1" dirty="0" err="1" smtClean="0">
                <a:solidFill>
                  <a:srgbClr val="0000FF"/>
                </a:solidFill>
                <a:latin typeface="Times New Roman" pitchFamily="18" charset="0"/>
                <a:cs typeface="Times New Roman" pitchFamily="18" charset="0"/>
              </a:rPr>
              <a:t>VÀ</a:t>
            </a:r>
            <a:r>
              <a:rPr lang="en-US" sz="2600" b="1" dirty="0" smtClean="0">
                <a:solidFill>
                  <a:srgbClr val="0000FF"/>
                </a:solidFill>
                <a:latin typeface="Times New Roman" pitchFamily="18" charset="0"/>
                <a:cs typeface="Times New Roman" pitchFamily="18" charset="0"/>
              </a:rPr>
              <a:t> </a:t>
            </a:r>
            <a:r>
              <a:rPr lang="en-US" sz="2600" b="1" dirty="0" err="1" smtClean="0">
                <a:solidFill>
                  <a:srgbClr val="0000FF"/>
                </a:solidFill>
                <a:latin typeface="Times New Roman" pitchFamily="18" charset="0"/>
                <a:cs typeface="Times New Roman" pitchFamily="18" charset="0"/>
              </a:rPr>
              <a:t>CÔNG</a:t>
            </a:r>
            <a:r>
              <a:rPr lang="en-US" sz="2600" b="1" dirty="0" smtClean="0">
                <a:solidFill>
                  <a:srgbClr val="0000FF"/>
                </a:solidFill>
                <a:latin typeface="Times New Roman" pitchFamily="18" charset="0"/>
                <a:cs typeface="Times New Roman" pitchFamily="18" charset="0"/>
              </a:rPr>
              <a:t> </a:t>
            </a:r>
            <a:r>
              <a:rPr lang="en-US" sz="2600" b="1" dirty="0" err="1" smtClean="0">
                <a:solidFill>
                  <a:srgbClr val="0000FF"/>
                </a:solidFill>
                <a:latin typeface="Times New Roman" pitchFamily="18" charset="0"/>
                <a:cs typeface="Times New Roman" pitchFamily="18" charset="0"/>
              </a:rPr>
              <a:t>THỨC</a:t>
            </a:r>
            <a:r>
              <a:rPr lang="en-US" sz="2600" b="1" dirty="0" smtClean="0">
                <a:solidFill>
                  <a:srgbClr val="0000FF"/>
                </a:solidFill>
                <a:latin typeface="Times New Roman" pitchFamily="18" charset="0"/>
                <a:cs typeface="Times New Roman" pitchFamily="18" charset="0"/>
              </a:rPr>
              <a:t> </a:t>
            </a:r>
            <a:r>
              <a:rPr lang="en-US" sz="2600" b="1" dirty="0" err="1" smtClean="0">
                <a:solidFill>
                  <a:srgbClr val="0000FF"/>
                </a:solidFill>
                <a:latin typeface="Times New Roman" pitchFamily="18" charset="0"/>
                <a:cs typeface="Times New Roman" pitchFamily="18" charset="0"/>
              </a:rPr>
              <a:t>CẤU</a:t>
            </a:r>
            <a:r>
              <a:rPr lang="en-US" sz="2600" b="1" dirty="0" smtClean="0">
                <a:solidFill>
                  <a:srgbClr val="0000FF"/>
                </a:solidFill>
                <a:latin typeface="Times New Roman" pitchFamily="18" charset="0"/>
                <a:cs typeface="Times New Roman" pitchFamily="18" charset="0"/>
              </a:rPr>
              <a:t> </a:t>
            </a:r>
            <a:r>
              <a:rPr lang="en-US" sz="2600" b="1" dirty="0" err="1" smtClean="0">
                <a:solidFill>
                  <a:srgbClr val="0000FF"/>
                </a:solidFill>
                <a:latin typeface="Times New Roman" pitchFamily="18" charset="0"/>
                <a:cs typeface="Times New Roman" pitchFamily="18" charset="0"/>
              </a:rPr>
              <a:t>TẠO</a:t>
            </a:r>
            <a:r>
              <a:rPr lang="en-US" sz="2600" b="1" dirty="0" smtClean="0">
                <a:solidFill>
                  <a:srgbClr val="0000FF"/>
                </a:solidFill>
                <a:latin typeface="Times New Roman" pitchFamily="18" charset="0"/>
                <a:cs typeface="Times New Roman" pitchFamily="18" charset="0"/>
              </a:rPr>
              <a:t> </a:t>
            </a:r>
            <a:r>
              <a:rPr lang="en-US" sz="2600" b="1" dirty="0" err="1" smtClean="0">
                <a:solidFill>
                  <a:srgbClr val="0000FF"/>
                </a:solidFill>
                <a:latin typeface="Times New Roman" pitchFamily="18" charset="0"/>
                <a:cs typeface="Times New Roman" pitchFamily="18" charset="0"/>
              </a:rPr>
              <a:t>HỢP</a:t>
            </a:r>
            <a:r>
              <a:rPr lang="en-US" sz="2600" b="1" dirty="0" smtClean="0">
                <a:solidFill>
                  <a:srgbClr val="0000FF"/>
                </a:solidFill>
                <a:latin typeface="Times New Roman" pitchFamily="18" charset="0"/>
                <a:cs typeface="Times New Roman" pitchFamily="18" charset="0"/>
              </a:rPr>
              <a:t> </a:t>
            </a:r>
            <a:r>
              <a:rPr lang="en-US" sz="2600" b="1" dirty="0" err="1" smtClean="0">
                <a:solidFill>
                  <a:srgbClr val="0000FF"/>
                </a:solidFill>
                <a:latin typeface="Times New Roman" pitchFamily="18" charset="0"/>
                <a:cs typeface="Times New Roman" pitchFamily="18" charset="0"/>
              </a:rPr>
              <a:t>CHẤT</a:t>
            </a:r>
            <a:r>
              <a:rPr lang="en-US" sz="2600" b="1" dirty="0" smtClean="0">
                <a:solidFill>
                  <a:srgbClr val="0000FF"/>
                </a:solidFill>
                <a:latin typeface="Times New Roman" pitchFamily="18" charset="0"/>
                <a:cs typeface="Times New Roman" pitchFamily="18" charset="0"/>
              </a:rPr>
              <a:t> </a:t>
            </a:r>
            <a:r>
              <a:rPr lang="en-US" sz="2600" b="1" dirty="0" err="1" smtClean="0">
                <a:solidFill>
                  <a:srgbClr val="0000FF"/>
                </a:solidFill>
                <a:latin typeface="Times New Roman" pitchFamily="18" charset="0"/>
                <a:cs typeface="Times New Roman" pitchFamily="18" charset="0"/>
              </a:rPr>
              <a:t>HỮU</a:t>
            </a:r>
            <a:r>
              <a:rPr lang="en-US" sz="2600" b="1" dirty="0" smtClean="0">
                <a:solidFill>
                  <a:srgbClr val="0000FF"/>
                </a:solidFill>
                <a:latin typeface="Times New Roman" pitchFamily="18" charset="0"/>
                <a:cs typeface="Times New Roman" pitchFamily="18" charset="0"/>
              </a:rPr>
              <a:t> </a:t>
            </a:r>
            <a:r>
              <a:rPr lang="en-US" sz="2600" b="1" dirty="0" err="1" smtClean="0">
                <a:solidFill>
                  <a:srgbClr val="0000FF"/>
                </a:solidFill>
                <a:latin typeface="Times New Roman" pitchFamily="18" charset="0"/>
                <a:cs typeface="Times New Roman" pitchFamily="18" charset="0"/>
              </a:rPr>
              <a:t>CƠ</a:t>
            </a:r>
            <a:endParaRPr lang="en-US" sz="2600" b="1" dirty="0" smtClean="0">
              <a:solidFill>
                <a:srgbClr val="0000FF"/>
              </a:solidFill>
              <a:latin typeface="Times New Roman" pitchFamily="18" charset="0"/>
              <a:cs typeface="Times New Roman" pitchFamily="18" charset="0"/>
            </a:endParaRPr>
          </a:p>
        </p:txBody>
      </p:sp>
      <p:sp>
        <p:nvSpPr>
          <p:cNvPr id="14" name="TextBox 13"/>
          <p:cNvSpPr txBox="1"/>
          <p:nvPr/>
        </p:nvSpPr>
        <p:spPr>
          <a:xfrm>
            <a:off x="0" y="3381822"/>
            <a:ext cx="12192000" cy="523220"/>
          </a:xfrm>
          <a:prstGeom prst="rect">
            <a:avLst/>
          </a:prstGeom>
          <a:noFill/>
        </p:spPr>
        <p:txBody>
          <a:bodyPr wrap="square" rtlCol="0">
            <a:spAutoFit/>
          </a:bodyPr>
          <a:lstStyle/>
          <a:p>
            <a:pPr algn="just"/>
            <a:r>
              <a:rPr lang="en-US" sz="2800" b="1" dirty="0" smtClean="0">
                <a:solidFill>
                  <a:srgbClr val="0000FF"/>
                </a:solidFill>
                <a:latin typeface="Times New Roman" pitchFamily="18" charset="0"/>
                <a:cs typeface="Times New Roman" pitchFamily="18" charset="0"/>
              </a:rPr>
              <a:t>1. </a:t>
            </a:r>
            <a:r>
              <a:rPr lang="en-US" sz="2800" b="1" dirty="0" err="1" smtClean="0">
                <a:solidFill>
                  <a:srgbClr val="0000FF"/>
                </a:solidFill>
                <a:latin typeface="Times New Roman" pitchFamily="18" charset="0"/>
                <a:cs typeface="Times New Roman" pitchFamily="18" charset="0"/>
              </a:rPr>
              <a:t>Công</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thức</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phân</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tử</a:t>
            </a:r>
            <a:endParaRPr lang="en-US" sz="2800" b="1" dirty="0" smtClean="0">
              <a:solidFill>
                <a:srgbClr val="0000FF"/>
              </a:solidFill>
              <a:latin typeface="Times New Roman" pitchFamily="18" charset="0"/>
              <a:cs typeface="Times New Roman" pitchFamily="18" charset="0"/>
            </a:endParaRPr>
          </a:p>
        </p:txBody>
      </p:sp>
      <p:sp>
        <p:nvSpPr>
          <p:cNvPr id="15" name="TextBox 14"/>
          <p:cNvSpPr txBox="1"/>
          <p:nvPr/>
        </p:nvSpPr>
        <p:spPr>
          <a:xfrm>
            <a:off x="0" y="3802736"/>
            <a:ext cx="12192000" cy="954107"/>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Công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thức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phân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tử</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cho</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biết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thành</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phần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nguyên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tố</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và</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số</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lượng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nguyên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tử</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của</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các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nguyên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tố</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trong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phân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tử</a:t>
            </a:r>
            <a:endParaRPr lang="en-US" sz="2800" dirty="0" smtClean="0">
              <a:solidFill>
                <a:srgbClr val="0000FF"/>
              </a:solidFill>
              <a:latin typeface="Times New Roman" pitchFamily="18" charset="0"/>
              <a:cs typeface="Times New Roman" pitchFamily="18" charset="0"/>
            </a:endParaRPr>
          </a:p>
        </p:txBody>
      </p:sp>
      <p:sp>
        <p:nvSpPr>
          <p:cNvPr id="22" name="TextBox 21"/>
          <p:cNvSpPr txBox="1"/>
          <p:nvPr/>
        </p:nvSpPr>
        <p:spPr>
          <a:xfrm>
            <a:off x="0" y="4666335"/>
            <a:ext cx="12192000" cy="523220"/>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Ví</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dụ</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Công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thức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phân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tử</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của</a:t>
            </a:r>
            <a:r>
              <a:rPr lang="en-US" sz="2800" dirty="0" smtClean="0">
                <a:solidFill>
                  <a:srgbClr val="0000FF"/>
                </a:solidFill>
                <a:latin typeface="Times New Roman" pitchFamily="18" charset="0"/>
                <a:cs typeface="Times New Roman" pitchFamily="18" charset="0"/>
              </a:rPr>
              <a:t> methane </a:t>
            </a:r>
            <a:r>
              <a:rPr lang="en-US" sz="2800" dirty="0" err="1" smtClean="0">
                <a:solidFill>
                  <a:srgbClr val="0000FF"/>
                </a:solidFill>
                <a:latin typeface="Times New Roman" pitchFamily="18" charset="0"/>
                <a:cs typeface="Times New Roman" pitchFamily="18" charset="0"/>
              </a:rPr>
              <a:t>là</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a:t>
            </a:r>
            <a:r>
              <a:rPr lang="en-US" sz="2800" baseline="-25000" dirty="0" err="1" smtClean="0">
                <a:solidFill>
                  <a:srgbClr val="0000FF"/>
                </a:solidFill>
                <a:latin typeface="Times New Roman" pitchFamily="18" charset="0"/>
                <a:cs typeface="Times New Roman" pitchFamily="18" charset="0"/>
              </a:rPr>
              <a:t>4</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của</a:t>
            </a:r>
            <a:r>
              <a:rPr lang="en-US" sz="2800" dirty="0" smtClean="0">
                <a:solidFill>
                  <a:srgbClr val="0000FF"/>
                </a:solidFill>
                <a:latin typeface="Times New Roman" pitchFamily="18" charset="0"/>
                <a:cs typeface="Times New Roman" pitchFamily="18" charset="0"/>
              </a:rPr>
              <a:t> acetic acid </a:t>
            </a:r>
            <a:r>
              <a:rPr lang="en-US" sz="2800" dirty="0" err="1" smtClean="0">
                <a:solidFill>
                  <a:srgbClr val="0000FF"/>
                </a:solidFill>
                <a:latin typeface="Times New Roman" pitchFamily="18" charset="0"/>
                <a:cs typeface="Times New Roman" pitchFamily="18" charset="0"/>
              </a:rPr>
              <a:t>là</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a:t>
            </a:r>
            <a:r>
              <a:rPr lang="en-US" sz="2800" baseline="-25000" dirty="0" err="1" smtClean="0">
                <a:solidFill>
                  <a:srgbClr val="0000FF"/>
                </a:solidFill>
                <a:latin typeface="Times New Roman" pitchFamily="18" charset="0"/>
                <a:cs typeface="Times New Roman" pitchFamily="18" charset="0"/>
              </a:rPr>
              <a:t>2</a:t>
            </a:r>
            <a:r>
              <a:rPr lang="en-US" sz="2800" dirty="0" err="1" smtClean="0">
                <a:solidFill>
                  <a:srgbClr val="0000FF"/>
                </a:solidFill>
                <a:latin typeface="Times New Roman" pitchFamily="18" charset="0"/>
                <a:cs typeface="Times New Roman" pitchFamily="18" charset="0"/>
              </a:rPr>
              <a:t>H</a:t>
            </a:r>
            <a:r>
              <a:rPr lang="en-US" sz="2800" baseline="-25000" dirty="0" err="1" smtClean="0">
                <a:solidFill>
                  <a:srgbClr val="0000FF"/>
                </a:solidFill>
                <a:latin typeface="Times New Roman" pitchFamily="18" charset="0"/>
                <a:cs typeface="Times New Roman" pitchFamily="18" charset="0"/>
              </a:rPr>
              <a:t>4</a:t>
            </a:r>
            <a:r>
              <a:rPr lang="en-US" sz="2800" dirty="0" err="1" smtClean="0">
                <a:solidFill>
                  <a:srgbClr val="0000FF"/>
                </a:solidFill>
                <a:latin typeface="Times New Roman" pitchFamily="18" charset="0"/>
                <a:cs typeface="Times New Roman" pitchFamily="18" charset="0"/>
              </a:rPr>
              <a:t>O</a:t>
            </a:r>
            <a:r>
              <a:rPr lang="en-US" sz="2800" baseline="-25000" dirty="0" err="1" smtClean="0">
                <a:solidFill>
                  <a:srgbClr val="0000FF"/>
                </a:solidFill>
                <a:latin typeface="Times New Roman" pitchFamily="18" charset="0"/>
                <a:cs typeface="Times New Roman" pitchFamily="18" charset="0"/>
              </a:rPr>
              <a:t>2</a:t>
            </a:r>
            <a:r>
              <a:rPr lang="en-US" sz="2800" dirty="0" smtClean="0">
                <a:solidFill>
                  <a:srgbClr val="0000FF"/>
                </a:solidFill>
                <a:latin typeface="Times New Roman" pitchFamily="18" charset="0"/>
                <a:cs typeface="Times New Roman" pitchFamily="18" charset="0"/>
              </a:rPr>
              <a:t>…</a:t>
            </a:r>
          </a:p>
        </p:txBody>
      </p:sp>
      <p:sp>
        <p:nvSpPr>
          <p:cNvPr id="23" name="TextBox 22"/>
          <p:cNvSpPr txBox="1"/>
          <p:nvPr/>
        </p:nvSpPr>
        <p:spPr>
          <a:xfrm>
            <a:off x="0" y="5087250"/>
            <a:ext cx="12192000" cy="523220"/>
          </a:xfrm>
          <a:prstGeom prst="rect">
            <a:avLst/>
          </a:prstGeom>
          <a:noFill/>
        </p:spPr>
        <p:txBody>
          <a:bodyPr wrap="square" rtlCol="0">
            <a:spAutoFit/>
          </a:bodyPr>
          <a:lstStyle/>
          <a:p>
            <a:pPr algn="just"/>
            <a:r>
              <a:rPr lang="en-US" sz="2800" b="1" dirty="0" smtClean="0">
                <a:solidFill>
                  <a:srgbClr val="0000FF"/>
                </a:solidFill>
                <a:latin typeface="Times New Roman" pitchFamily="18" charset="0"/>
                <a:cs typeface="Times New Roman" pitchFamily="18" charset="0"/>
              </a:rPr>
              <a:t>2. </a:t>
            </a:r>
            <a:r>
              <a:rPr lang="en-US" sz="2800" b="1" dirty="0" err="1" smtClean="0">
                <a:solidFill>
                  <a:srgbClr val="0000FF"/>
                </a:solidFill>
                <a:latin typeface="Times New Roman" pitchFamily="18" charset="0"/>
                <a:cs typeface="Times New Roman" pitchFamily="18" charset="0"/>
              </a:rPr>
              <a:t>Công</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thức</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cấu</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tạo</a:t>
            </a:r>
            <a:endParaRPr lang="en-US" sz="2800" b="1" dirty="0" smtClean="0">
              <a:solidFill>
                <a:srgbClr val="0000FF"/>
              </a:solidFill>
              <a:latin typeface="Times New Roman" pitchFamily="18" charset="0"/>
              <a:cs typeface="Times New Roman" pitchFamily="18" charset="0"/>
            </a:endParaRPr>
          </a:p>
        </p:txBody>
      </p:sp>
      <p:sp>
        <p:nvSpPr>
          <p:cNvPr id="24" name="TextBox 23"/>
          <p:cNvSpPr txBox="1"/>
          <p:nvPr/>
        </p:nvSpPr>
        <p:spPr>
          <a:xfrm>
            <a:off x="0" y="5493650"/>
            <a:ext cx="12192000" cy="954107"/>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Công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thức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cấu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tạo</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của</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hợp</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chất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hữu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cơ</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cho</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biết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trật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tự</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và</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cách</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thức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liên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kết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giữa</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các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nguyên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tử</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trong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phân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tử</a:t>
            </a:r>
            <a:r>
              <a:rPr lang="en-US" sz="2800" dirty="0" smtClean="0">
                <a:solidFill>
                  <a:srgbClr val="0000FF"/>
                </a:solidFill>
                <a:latin typeface="Times New Roman" pitchFamily="18" charset="0"/>
                <a:cs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trips(upRight)">
                                      <p:cBhvr>
                                        <p:cTn id="7" dur="1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3"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strips(upRight)">
                                      <p:cBhvr>
                                        <p:cTn id="12" dur="10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3"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trips(upRight)">
                                      <p:cBhvr>
                                        <p:cTn id="17" dur="10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3"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strips(upRight)">
                                      <p:cBhvr>
                                        <p:cTn id="22" dur="10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3"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strips(upRight)">
                                      <p:cBhvr>
                                        <p:cTn id="27" dur="10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3"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strips(upRight)">
                                      <p:cBhvr>
                                        <p:cTn id="32" dur="10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3"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strips(upRight)">
                                      <p:cBhvr>
                                        <p:cTn id="37"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22" grpId="0"/>
      <p:bldP spid="23" grpId="0"/>
      <p:bldP spid="2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srcRect/>
          <a:stretch>
            <a:fillRect/>
          </a:stretch>
        </p:blipFill>
        <p:spPr bwMode="auto">
          <a:xfrm>
            <a:off x="2358779" y="-1"/>
            <a:ext cx="7494150" cy="6858001"/>
          </a:xfrm>
          <a:prstGeom prst="rect">
            <a:avLst/>
          </a:prstGeom>
          <a:noFill/>
          <a:ln w="9525">
            <a:noFill/>
            <a:miter lim="800000"/>
            <a:headEnd/>
            <a:tailEnd/>
          </a:ln>
          <a:effectLst/>
        </p:spPr>
      </p:pic>
    </p:spTree>
    <p:extLst>
      <p:ext uri="{BB962C8B-B14F-4D97-AF65-F5344CB8AC3E}">
        <p14:creationId xmlns:p14="http://schemas.microsoft.com/office/powerpoint/2010/main" val="37578500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p:cTn id="7" dur="1000" fill="hold"/>
                                        <p:tgtEl>
                                          <p:spTgt spid="12290"/>
                                        </p:tgtEl>
                                        <p:attrNameLst>
                                          <p:attrName>ppt_w</p:attrName>
                                        </p:attrNameLst>
                                      </p:cBhvr>
                                      <p:tavLst>
                                        <p:tav tm="0">
                                          <p:val>
                                            <p:fltVal val="0"/>
                                          </p:val>
                                        </p:tav>
                                        <p:tav tm="100000">
                                          <p:val>
                                            <p:strVal val="#ppt_w"/>
                                          </p:val>
                                        </p:tav>
                                      </p:tavLst>
                                    </p:anim>
                                    <p:anim calcmode="lin" valueType="num">
                                      <p:cBhvr>
                                        <p:cTn id="8" dur="1000" fill="hold"/>
                                        <p:tgtEl>
                                          <p:spTgt spid="12290"/>
                                        </p:tgtEl>
                                        <p:attrNameLst>
                                          <p:attrName>ppt_h</p:attrName>
                                        </p:attrNameLst>
                                      </p:cBhvr>
                                      <p:tavLst>
                                        <p:tav tm="0">
                                          <p:val>
                                            <p:fltVal val="0"/>
                                          </p:val>
                                        </p:tav>
                                        <p:tav tm="100000">
                                          <p:val>
                                            <p:strVal val="#ppt_h"/>
                                          </p:val>
                                        </p:tav>
                                      </p:tavLst>
                                    </p:anim>
                                    <p:animEffect transition="in" filter="fade">
                                      <p:cBhvr>
                                        <p:cTn id="9" dur="10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srcRect/>
          <a:stretch>
            <a:fillRect/>
          </a:stretch>
        </p:blipFill>
        <p:spPr bwMode="auto">
          <a:xfrm>
            <a:off x="0" y="-1"/>
            <a:ext cx="4847771" cy="6869487"/>
          </a:xfrm>
          <a:prstGeom prst="rect">
            <a:avLst/>
          </a:prstGeom>
          <a:noFill/>
          <a:ln w="9525">
            <a:noFill/>
            <a:miter lim="800000"/>
            <a:headEnd/>
            <a:tailEnd/>
          </a:ln>
          <a:effectLst/>
        </p:spPr>
      </p:pic>
      <p:sp>
        <p:nvSpPr>
          <p:cNvPr id="4" name="Rectangle 3"/>
          <p:cNvSpPr/>
          <p:nvPr/>
        </p:nvSpPr>
        <p:spPr>
          <a:xfrm>
            <a:off x="5007428" y="2901408"/>
            <a:ext cx="6096000" cy="1384995"/>
          </a:xfrm>
          <a:prstGeom prst="rect">
            <a:avLst/>
          </a:prstGeom>
        </p:spPr>
        <p:txBody>
          <a:bodyPr>
            <a:spAutoFit/>
          </a:bodyPr>
          <a:lstStyle/>
          <a:p>
            <a:pPr algn="just"/>
            <a:r>
              <a:rPr lang="vi-VN" sz="2800" dirty="0" smtClean="0">
                <a:solidFill>
                  <a:srgbClr val="FF00FF"/>
                </a:solidFill>
                <a:latin typeface="Times New Roman" pitchFamily="18" charset="0"/>
                <a:cs typeface="Times New Roman" pitchFamily="18" charset="0"/>
              </a:rPr>
              <a:t>(b) đúng, vì một công thức phân tử có ít nhất 1 công thức cấu tạo để biểu diễn các liên kết trong phân tử</a:t>
            </a:r>
            <a:endParaRPr lang="en-US" sz="2800" dirty="0">
              <a:solidFill>
                <a:srgbClr val="FF00FF"/>
              </a:solidFill>
              <a:latin typeface="Times New Roman" pitchFamily="18" charset="0"/>
              <a:cs typeface="Times New Roman" pitchFamily="18" charset="0"/>
            </a:endParaRPr>
          </a:p>
        </p:txBody>
      </p:sp>
    </p:spTree>
    <p:extLst>
      <p:ext uri="{BB962C8B-B14F-4D97-AF65-F5344CB8AC3E}">
        <p14:creationId xmlns:p14="http://schemas.microsoft.com/office/powerpoint/2010/main" val="37578500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13314"/>
                                        </p:tgtEl>
                                        <p:attrNameLst>
                                          <p:attrName>style.visibility</p:attrName>
                                        </p:attrNameLst>
                                      </p:cBhvr>
                                      <p:to>
                                        <p:strVal val="visible"/>
                                      </p:to>
                                    </p:set>
                                    <p:anim calcmode="lin" valueType="num">
                                      <p:cBhvr>
                                        <p:cTn id="7" dur="1000" fill="hold"/>
                                        <p:tgtEl>
                                          <p:spTgt spid="13314"/>
                                        </p:tgtEl>
                                        <p:attrNameLst>
                                          <p:attrName>ppt_w</p:attrName>
                                        </p:attrNameLst>
                                      </p:cBhvr>
                                      <p:tavLst>
                                        <p:tav tm="0">
                                          <p:val>
                                            <p:fltVal val="0"/>
                                          </p:val>
                                        </p:tav>
                                        <p:tav tm="100000">
                                          <p:val>
                                            <p:strVal val="#ppt_w"/>
                                          </p:val>
                                        </p:tav>
                                      </p:tavLst>
                                    </p:anim>
                                    <p:anim calcmode="lin" valueType="num">
                                      <p:cBhvr>
                                        <p:cTn id="8" dur="1000" fill="hold"/>
                                        <p:tgtEl>
                                          <p:spTgt spid="13314"/>
                                        </p:tgtEl>
                                        <p:attrNameLst>
                                          <p:attrName>ppt_h</p:attrName>
                                        </p:attrNameLst>
                                      </p:cBhvr>
                                      <p:tavLst>
                                        <p:tav tm="0">
                                          <p:val>
                                            <p:fltVal val="0"/>
                                          </p:val>
                                        </p:tav>
                                        <p:tav tm="100000">
                                          <p:val>
                                            <p:strVal val="#ppt_h"/>
                                          </p:val>
                                        </p:tav>
                                      </p:tavLst>
                                    </p:anim>
                                    <p:anim calcmode="lin" valueType="num">
                                      <p:cBhvr>
                                        <p:cTn id="9" dur="1000" fill="hold"/>
                                        <p:tgtEl>
                                          <p:spTgt spid="13314"/>
                                        </p:tgtEl>
                                        <p:attrNameLst>
                                          <p:attrName>style.rotation</p:attrName>
                                        </p:attrNameLst>
                                      </p:cBhvr>
                                      <p:tavLst>
                                        <p:tav tm="0">
                                          <p:val>
                                            <p:fltVal val="90"/>
                                          </p:val>
                                        </p:tav>
                                        <p:tav tm="100000">
                                          <p:val>
                                            <p:fltVal val="0"/>
                                          </p:val>
                                        </p:tav>
                                      </p:tavLst>
                                    </p:anim>
                                    <p:animEffect transition="in" filter="fade">
                                      <p:cBhvr>
                                        <p:cTn id="10" dur="1000"/>
                                        <p:tgtEl>
                                          <p:spTgt spid="13314"/>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4">
                                            <p:txEl>
                                              <p:pRg st="0" end="0"/>
                                            </p:txEl>
                                          </p:spTgt>
                                        </p:tgtEl>
                                        <p:attrNameLst>
                                          <p:attrName>style.visibility</p:attrName>
                                        </p:attrNameLst>
                                      </p:cBhvr>
                                      <p:to>
                                        <p:strVal val="visible"/>
                                      </p:to>
                                    </p:set>
                                    <p:anim calcmode="lin" valueType="num">
                                      <p:cBhvr>
                                        <p:cTn id="15"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1584926"/>
            <a:ext cx="12192000" cy="769441"/>
          </a:xfrm>
          <a:prstGeom prst="rect">
            <a:avLst/>
          </a:prstGeom>
          <a:noFill/>
        </p:spPr>
        <p:txBody>
          <a:bodyPr wrap="square" rtlCol="0">
            <a:spAutoFit/>
          </a:bodyPr>
          <a:lstStyle/>
          <a:p>
            <a:pPr algn="ctr"/>
            <a:r>
              <a:rPr lang="en-US" sz="4400" b="1" dirty="0" err="1" smtClean="0">
                <a:solidFill>
                  <a:srgbClr val="0000FF"/>
                </a:solidFill>
                <a:latin typeface="Times New Roman" pitchFamily="18" charset="0"/>
                <a:cs typeface="Times New Roman" pitchFamily="18" charset="0"/>
              </a:rPr>
              <a:t>PHẦN</a:t>
            </a:r>
            <a:r>
              <a:rPr lang="en-US" sz="4400" b="1" dirty="0" smtClean="0">
                <a:solidFill>
                  <a:srgbClr val="0000FF"/>
                </a:solidFill>
                <a:latin typeface="Times New Roman" pitchFamily="18" charset="0"/>
                <a:cs typeface="Times New Roman" pitchFamily="18" charset="0"/>
              </a:rPr>
              <a:t> 2: </a:t>
            </a:r>
            <a:r>
              <a:rPr lang="en-US" sz="4400" b="1" dirty="0" err="1" smtClean="0">
                <a:solidFill>
                  <a:srgbClr val="0000FF"/>
                </a:solidFill>
                <a:latin typeface="Times New Roman" pitchFamily="18" charset="0"/>
                <a:cs typeface="Times New Roman" pitchFamily="18" charset="0"/>
              </a:rPr>
              <a:t>CHẤT</a:t>
            </a:r>
            <a:r>
              <a:rPr lang="en-US" sz="4400" b="1" dirty="0" smtClean="0">
                <a:solidFill>
                  <a:srgbClr val="0000FF"/>
                </a:solidFill>
                <a:latin typeface="Times New Roman" pitchFamily="18" charset="0"/>
                <a:cs typeface="Times New Roman" pitchFamily="18" charset="0"/>
              </a:rPr>
              <a:t> </a:t>
            </a:r>
            <a:r>
              <a:rPr lang="en-US" sz="4400" b="1" dirty="0" err="1" smtClean="0">
                <a:solidFill>
                  <a:srgbClr val="0000FF"/>
                </a:solidFill>
                <a:latin typeface="Times New Roman" pitchFamily="18" charset="0"/>
                <a:cs typeface="Times New Roman" pitchFamily="18" charset="0"/>
              </a:rPr>
              <a:t>VÀ</a:t>
            </a:r>
            <a:r>
              <a:rPr lang="en-US" sz="4400" b="1" dirty="0" smtClean="0">
                <a:solidFill>
                  <a:srgbClr val="0000FF"/>
                </a:solidFill>
                <a:latin typeface="Times New Roman" pitchFamily="18" charset="0"/>
                <a:cs typeface="Times New Roman" pitchFamily="18" charset="0"/>
              </a:rPr>
              <a:t> </a:t>
            </a:r>
            <a:r>
              <a:rPr lang="en-US" sz="4400" b="1" dirty="0" err="1" smtClean="0">
                <a:solidFill>
                  <a:srgbClr val="0000FF"/>
                </a:solidFill>
                <a:latin typeface="Times New Roman" pitchFamily="18" charset="0"/>
                <a:cs typeface="Times New Roman" pitchFamily="18" charset="0"/>
              </a:rPr>
              <a:t>SỰ</a:t>
            </a:r>
            <a:r>
              <a:rPr lang="en-US" sz="4400" b="1" dirty="0" smtClean="0">
                <a:solidFill>
                  <a:srgbClr val="0000FF"/>
                </a:solidFill>
                <a:latin typeface="Times New Roman" pitchFamily="18" charset="0"/>
                <a:cs typeface="Times New Roman" pitchFamily="18" charset="0"/>
              </a:rPr>
              <a:t> </a:t>
            </a:r>
            <a:r>
              <a:rPr lang="en-US" sz="4400" b="1" dirty="0" err="1" smtClean="0">
                <a:solidFill>
                  <a:srgbClr val="0000FF"/>
                </a:solidFill>
                <a:latin typeface="Times New Roman" pitchFamily="18" charset="0"/>
                <a:cs typeface="Times New Roman" pitchFamily="18" charset="0"/>
              </a:rPr>
              <a:t>BIẾN</a:t>
            </a:r>
            <a:r>
              <a:rPr lang="en-US" sz="4400" b="1" dirty="0" smtClean="0">
                <a:solidFill>
                  <a:srgbClr val="0000FF"/>
                </a:solidFill>
                <a:latin typeface="Times New Roman" pitchFamily="18" charset="0"/>
                <a:cs typeface="Times New Roman" pitchFamily="18" charset="0"/>
              </a:rPr>
              <a:t> </a:t>
            </a:r>
            <a:r>
              <a:rPr lang="en-US" sz="4400" b="1" dirty="0" err="1" smtClean="0">
                <a:solidFill>
                  <a:srgbClr val="0000FF"/>
                </a:solidFill>
                <a:latin typeface="Times New Roman" pitchFamily="18" charset="0"/>
                <a:cs typeface="Times New Roman" pitchFamily="18" charset="0"/>
              </a:rPr>
              <a:t>ĐỔI</a:t>
            </a:r>
            <a:r>
              <a:rPr lang="en-US" sz="4400" b="1" dirty="0" smtClean="0">
                <a:solidFill>
                  <a:srgbClr val="0000FF"/>
                </a:solidFill>
                <a:latin typeface="Times New Roman" pitchFamily="18" charset="0"/>
                <a:cs typeface="Times New Roman" pitchFamily="18" charset="0"/>
              </a:rPr>
              <a:t> </a:t>
            </a:r>
            <a:r>
              <a:rPr lang="en-US" sz="4400" b="1" dirty="0" err="1" smtClean="0">
                <a:solidFill>
                  <a:srgbClr val="0000FF"/>
                </a:solidFill>
                <a:latin typeface="Times New Roman" pitchFamily="18" charset="0"/>
                <a:cs typeface="Times New Roman" pitchFamily="18" charset="0"/>
              </a:rPr>
              <a:t>CỦA</a:t>
            </a:r>
            <a:r>
              <a:rPr lang="en-US" sz="4400" b="1" dirty="0" smtClean="0">
                <a:solidFill>
                  <a:srgbClr val="0000FF"/>
                </a:solidFill>
                <a:latin typeface="Times New Roman" pitchFamily="18" charset="0"/>
                <a:cs typeface="Times New Roman" pitchFamily="18" charset="0"/>
              </a:rPr>
              <a:t> </a:t>
            </a:r>
            <a:r>
              <a:rPr lang="en-US" sz="4400" b="1" dirty="0" err="1" smtClean="0">
                <a:solidFill>
                  <a:srgbClr val="0000FF"/>
                </a:solidFill>
                <a:latin typeface="Times New Roman" pitchFamily="18" charset="0"/>
                <a:cs typeface="Times New Roman" pitchFamily="18" charset="0"/>
              </a:rPr>
              <a:t>CHẤT</a:t>
            </a:r>
            <a:endParaRPr lang="en-US" sz="4800" b="1" dirty="0">
              <a:solidFill>
                <a:srgbClr val="0000FF"/>
              </a:solidFill>
              <a:latin typeface="Times New Roman" pitchFamily="18" charset="0"/>
              <a:cs typeface="Times New Roman" pitchFamily="18" charset="0"/>
            </a:endParaRPr>
          </a:p>
        </p:txBody>
      </p:sp>
      <p:sp>
        <p:nvSpPr>
          <p:cNvPr id="3" name="TextBox 2"/>
          <p:cNvSpPr txBox="1"/>
          <p:nvPr/>
        </p:nvSpPr>
        <p:spPr>
          <a:xfrm>
            <a:off x="0" y="2434009"/>
            <a:ext cx="12192000" cy="1323439"/>
          </a:xfrm>
          <a:prstGeom prst="rect">
            <a:avLst/>
          </a:prstGeom>
          <a:noFill/>
        </p:spPr>
        <p:txBody>
          <a:bodyPr wrap="square" rtlCol="0">
            <a:spAutoFit/>
          </a:bodyPr>
          <a:lstStyle/>
          <a:p>
            <a:pPr algn="ctr"/>
            <a:r>
              <a:rPr lang="en-US" sz="4000" b="1" dirty="0" err="1" smtClean="0">
                <a:solidFill>
                  <a:srgbClr val="0000FF"/>
                </a:solidFill>
                <a:latin typeface="Times New Roman" pitchFamily="18" charset="0"/>
                <a:cs typeface="Times New Roman" pitchFamily="18" charset="0"/>
              </a:rPr>
              <a:t>CHỦ</a:t>
            </a:r>
            <a:r>
              <a:rPr lang="en-US" sz="4000" b="1" dirty="0" smtClean="0">
                <a:solidFill>
                  <a:srgbClr val="0000FF"/>
                </a:solidFill>
                <a:latin typeface="Times New Roman" pitchFamily="18" charset="0"/>
                <a:cs typeface="Times New Roman" pitchFamily="18" charset="0"/>
              </a:rPr>
              <a:t> </a:t>
            </a:r>
            <a:r>
              <a:rPr lang="en-US" sz="4000" b="1" dirty="0" err="1" smtClean="0">
                <a:solidFill>
                  <a:srgbClr val="0000FF"/>
                </a:solidFill>
                <a:latin typeface="Times New Roman" pitchFamily="18" charset="0"/>
                <a:cs typeface="Times New Roman" pitchFamily="18" charset="0"/>
              </a:rPr>
              <a:t>ĐỀ</a:t>
            </a:r>
            <a:r>
              <a:rPr lang="en-US" sz="4000" b="1" dirty="0" smtClean="0">
                <a:solidFill>
                  <a:srgbClr val="0000FF"/>
                </a:solidFill>
                <a:latin typeface="Times New Roman" pitchFamily="18" charset="0"/>
                <a:cs typeface="Times New Roman" pitchFamily="18" charset="0"/>
              </a:rPr>
              <a:t> 7: </a:t>
            </a:r>
            <a:r>
              <a:rPr lang="en-US" sz="4000" b="1" dirty="0" err="1" smtClean="0">
                <a:solidFill>
                  <a:srgbClr val="0000FF"/>
                </a:solidFill>
                <a:latin typeface="Times New Roman" pitchFamily="18" charset="0"/>
                <a:cs typeface="Times New Roman" pitchFamily="18" charset="0"/>
              </a:rPr>
              <a:t>GIỚI</a:t>
            </a:r>
            <a:r>
              <a:rPr lang="en-US" sz="4000" b="1" dirty="0" smtClean="0">
                <a:solidFill>
                  <a:srgbClr val="0000FF"/>
                </a:solidFill>
                <a:latin typeface="Times New Roman" pitchFamily="18" charset="0"/>
                <a:cs typeface="Times New Roman" pitchFamily="18" charset="0"/>
              </a:rPr>
              <a:t> </a:t>
            </a:r>
            <a:r>
              <a:rPr lang="en-US" sz="4000" b="1" dirty="0" err="1" smtClean="0">
                <a:solidFill>
                  <a:srgbClr val="0000FF"/>
                </a:solidFill>
                <a:latin typeface="Times New Roman" pitchFamily="18" charset="0"/>
                <a:cs typeface="Times New Roman" pitchFamily="18" charset="0"/>
              </a:rPr>
              <a:t>THIỆU</a:t>
            </a:r>
            <a:r>
              <a:rPr lang="en-US" sz="4000" b="1" dirty="0" smtClean="0">
                <a:solidFill>
                  <a:srgbClr val="0000FF"/>
                </a:solidFill>
                <a:latin typeface="Times New Roman" pitchFamily="18" charset="0"/>
                <a:cs typeface="Times New Roman" pitchFamily="18" charset="0"/>
              </a:rPr>
              <a:t> </a:t>
            </a:r>
            <a:r>
              <a:rPr lang="en-US" sz="4000" b="1" dirty="0" err="1" smtClean="0">
                <a:solidFill>
                  <a:srgbClr val="0000FF"/>
                </a:solidFill>
                <a:latin typeface="Times New Roman" pitchFamily="18" charset="0"/>
                <a:cs typeface="Times New Roman" pitchFamily="18" charset="0"/>
              </a:rPr>
              <a:t>VỀ</a:t>
            </a:r>
            <a:r>
              <a:rPr lang="en-US" sz="4000" b="1" dirty="0" smtClean="0">
                <a:solidFill>
                  <a:srgbClr val="0000FF"/>
                </a:solidFill>
                <a:latin typeface="Times New Roman" pitchFamily="18" charset="0"/>
                <a:cs typeface="Times New Roman" pitchFamily="18" charset="0"/>
              </a:rPr>
              <a:t> </a:t>
            </a:r>
            <a:r>
              <a:rPr lang="en-US" sz="4000" b="1" dirty="0" err="1" smtClean="0">
                <a:solidFill>
                  <a:srgbClr val="0000FF"/>
                </a:solidFill>
                <a:latin typeface="Times New Roman" pitchFamily="18" charset="0"/>
                <a:cs typeface="Times New Roman" pitchFamily="18" charset="0"/>
              </a:rPr>
              <a:t>CHẤT</a:t>
            </a:r>
            <a:r>
              <a:rPr lang="en-US" sz="4000" b="1" dirty="0" smtClean="0">
                <a:solidFill>
                  <a:srgbClr val="0000FF"/>
                </a:solidFill>
                <a:latin typeface="Times New Roman" pitchFamily="18" charset="0"/>
                <a:cs typeface="Times New Roman" pitchFamily="18" charset="0"/>
              </a:rPr>
              <a:t> </a:t>
            </a:r>
            <a:r>
              <a:rPr lang="en-US" sz="4000" b="1" dirty="0" err="1" smtClean="0">
                <a:solidFill>
                  <a:srgbClr val="0000FF"/>
                </a:solidFill>
                <a:latin typeface="Times New Roman" pitchFamily="18" charset="0"/>
                <a:cs typeface="Times New Roman" pitchFamily="18" charset="0"/>
              </a:rPr>
              <a:t>HỮU</a:t>
            </a:r>
            <a:r>
              <a:rPr lang="en-US" sz="4000" b="1" dirty="0" smtClean="0">
                <a:solidFill>
                  <a:srgbClr val="0000FF"/>
                </a:solidFill>
                <a:latin typeface="Times New Roman" pitchFamily="18" charset="0"/>
                <a:cs typeface="Times New Roman" pitchFamily="18" charset="0"/>
              </a:rPr>
              <a:t> </a:t>
            </a:r>
            <a:r>
              <a:rPr lang="en-US" sz="4000" b="1" dirty="0" err="1" smtClean="0">
                <a:solidFill>
                  <a:srgbClr val="0000FF"/>
                </a:solidFill>
                <a:latin typeface="Times New Roman" pitchFamily="18" charset="0"/>
                <a:cs typeface="Times New Roman" pitchFamily="18" charset="0"/>
              </a:rPr>
              <a:t>CƠ</a:t>
            </a:r>
            <a:r>
              <a:rPr lang="en-US" sz="4000" b="1" dirty="0" smtClean="0">
                <a:solidFill>
                  <a:srgbClr val="0000FF"/>
                </a:solidFill>
                <a:latin typeface="Times New Roman" pitchFamily="18" charset="0"/>
                <a:cs typeface="Times New Roman" pitchFamily="18" charset="0"/>
              </a:rPr>
              <a:t>, HYDROCARBON </a:t>
            </a:r>
            <a:r>
              <a:rPr lang="en-US" sz="4000" b="1" dirty="0" err="1" smtClean="0">
                <a:solidFill>
                  <a:srgbClr val="0000FF"/>
                </a:solidFill>
                <a:latin typeface="Times New Roman" pitchFamily="18" charset="0"/>
                <a:cs typeface="Times New Roman" pitchFamily="18" charset="0"/>
              </a:rPr>
              <a:t>VÀ</a:t>
            </a:r>
            <a:r>
              <a:rPr lang="en-US" sz="4000" b="1" dirty="0" smtClean="0">
                <a:solidFill>
                  <a:srgbClr val="0000FF"/>
                </a:solidFill>
                <a:latin typeface="Times New Roman" pitchFamily="18" charset="0"/>
                <a:cs typeface="Times New Roman" pitchFamily="18" charset="0"/>
              </a:rPr>
              <a:t> </a:t>
            </a:r>
            <a:r>
              <a:rPr lang="en-US" sz="4000" b="1" dirty="0" err="1" smtClean="0">
                <a:solidFill>
                  <a:srgbClr val="0000FF"/>
                </a:solidFill>
                <a:latin typeface="Times New Roman" pitchFamily="18" charset="0"/>
                <a:cs typeface="Times New Roman" pitchFamily="18" charset="0"/>
              </a:rPr>
              <a:t>NGUỒN</a:t>
            </a:r>
            <a:r>
              <a:rPr lang="en-US" sz="4000" b="1" dirty="0" smtClean="0">
                <a:solidFill>
                  <a:srgbClr val="0000FF"/>
                </a:solidFill>
                <a:latin typeface="Times New Roman" pitchFamily="18" charset="0"/>
                <a:cs typeface="Times New Roman" pitchFamily="18" charset="0"/>
              </a:rPr>
              <a:t> </a:t>
            </a:r>
            <a:r>
              <a:rPr lang="en-US" sz="4000" b="1" dirty="0" err="1" smtClean="0">
                <a:solidFill>
                  <a:srgbClr val="0000FF"/>
                </a:solidFill>
                <a:latin typeface="Times New Roman" pitchFamily="18" charset="0"/>
                <a:cs typeface="Times New Roman" pitchFamily="18" charset="0"/>
              </a:rPr>
              <a:t>NGUYÊN</a:t>
            </a:r>
            <a:r>
              <a:rPr lang="en-US" sz="4000" b="1" dirty="0" smtClean="0">
                <a:solidFill>
                  <a:srgbClr val="0000FF"/>
                </a:solidFill>
                <a:latin typeface="Times New Roman" pitchFamily="18" charset="0"/>
                <a:cs typeface="Times New Roman" pitchFamily="18" charset="0"/>
              </a:rPr>
              <a:t> </a:t>
            </a:r>
            <a:r>
              <a:rPr lang="en-US" sz="4000" b="1" dirty="0" err="1" smtClean="0">
                <a:solidFill>
                  <a:srgbClr val="0000FF"/>
                </a:solidFill>
                <a:latin typeface="Times New Roman" pitchFamily="18" charset="0"/>
                <a:cs typeface="Times New Roman" pitchFamily="18" charset="0"/>
              </a:rPr>
              <a:t>LIỆU</a:t>
            </a:r>
            <a:endParaRPr lang="en-US" sz="4400" b="1" dirty="0">
              <a:solidFill>
                <a:srgbClr val="0000FF"/>
              </a:solidFill>
              <a:latin typeface="Times New Roman" pitchFamily="18" charset="0"/>
              <a:cs typeface="Times New Roman" pitchFamily="18" charset="0"/>
            </a:endParaRPr>
          </a:p>
        </p:txBody>
      </p:sp>
      <p:sp>
        <p:nvSpPr>
          <p:cNvPr id="5" name="TextBox 4"/>
          <p:cNvSpPr txBox="1"/>
          <p:nvPr/>
        </p:nvSpPr>
        <p:spPr>
          <a:xfrm>
            <a:off x="0" y="3979782"/>
            <a:ext cx="12192000" cy="646331"/>
          </a:xfrm>
          <a:prstGeom prst="rect">
            <a:avLst/>
          </a:prstGeom>
          <a:noFill/>
        </p:spPr>
        <p:txBody>
          <a:bodyPr wrap="square" rtlCol="0">
            <a:spAutoFit/>
          </a:bodyPr>
          <a:lstStyle/>
          <a:p>
            <a:pPr algn="ctr"/>
            <a:r>
              <a:rPr lang="en-US" sz="3600" b="1" dirty="0" err="1" smtClean="0">
                <a:solidFill>
                  <a:srgbClr val="0000FF"/>
                </a:solidFill>
                <a:latin typeface="Times New Roman" pitchFamily="18" charset="0"/>
                <a:cs typeface="Times New Roman" pitchFamily="18" charset="0"/>
              </a:rPr>
              <a:t>BÀI</a:t>
            </a:r>
            <a:r>
              <a:rPr lang="en-US" sz="3600" b="1" dirty="0" smtClean="0">
                <a:solidFill>
                  <a:srgbClr val="0000FF"/>
                </a:solidFill>
                <a:latin typeface="Times New Roman" pitchFamily="18" charset="0"/>
                <a:cs typeface="Times New Roman" pitchFamily="18" charset="0"/>
              </a:rPr>
              <a:t> 19: </a:t>
            </a:r>
            <a:r>
              <a:rPr lang="en-US" sz="3600" b="1" dirty="0" err="1" smtClean="0">
                <a:solidFill>
                  <a:srgbClr val="0000FF"/>
                </a:solidFill>
                <a:latin typeface="Times New Roman" pitchFamily="18" charset="0"/>
                <a:cs typeface="Times New Roman" pitchFamily="18" charset="0"/>
              </a:rPr>
              <a:t>GIỚI</a:t>
            </a:r>
            <a:r>
              <a:rPr lang="en-US" sz="3600" b="1" dirty="0" smtClean="0">
                <a:solidFill>
                  <a:srgbClr val="0000FF"/>
                </a:solidFill>
                <a:latin typeface="Times New Roman" pitchFamily="18" charset="0"/>
                <a:cs typeface="Times New Roman" pitchFamily="18" charset="0"/>
              </a:rPr>
              <a:t> </a:t>
            </a:r>
            <a:r>
              <a:rPr lang="en-US" sz="3600" b="1" dirty="0" err="1" smtClean="0">
                <a:solidFill>
                  <a:srgbClr val="0000FF"/>
                </a:solidFill>
                <a:latin typeface="Times New Roman" pitchFamily="18" charset="0"/>
                <a:cs typeface="Times New Roman" pitchFamily="18" charset="0"/>
              </a:rPr>
              <a:t>THIỆU</a:t>
            </a:r>
            <a:r>
              <a:rPr lang="en-US" sz="3600" b="1" dirty="0" smtClean="0">
                <a:solidFill>
                  <a:srgbClr val="0000FF"/>
                </a:solidFill>
                <a:latin typeface="Times New Roman" pitchFamily="18" charset="0"/>
                <a:cs typeface="Times New Roman" pitchFamily="18" charset="0"/>
              </a:rPr>
              <a:t> </a:t>
            </a:r>
            <a:r>
              <a:rPr lang="en-US" sz="3600" b="1" dirty="0" err="1" smtClean="0">
                <a:solidFill>
                  <a:srgbClr val="0000FF"/>
                </a:solidFill>
                <a:latin typeface="Times New Roman" pitchFamily="18" charset="0"/>
                <a:cs typeface="Times New Roman" pitchFamily="18" charset="0"/>
              </a:rPr>
              <a:t>VỀ</a:t>
            </a:r>
            <a:r>
              <a:rPr lang="en-US" sz="3600" b="1" dirty="0" smtClean="0">
                <a:solidFill>
                  <a:srgbClr val="0000FF"/>
                </a:solidFill>
                <a:latin typeface="Times New Roman" pitchFamily="18" charset="0"/>
                <a:cs typeface="Times New Roman" pitchFamily="18" charset="0"/>
              </a:rPr>
              <a:t> </a:t>
            </a:r>
            <a:r>
              <a:rPr lang="en-US" sz="3600" b="1" dirty="0" err="1" smtClean="0">
                <a:solidFill>
                  <a:srgbClr val="0000FF"/>
                </a:solidFill>
                <a:latin typeface="Times New Roman" pitchFamily="18" charset="0"/>
                <a:cs typeface="Times New Roman" pitchFamily="18" charset="0"/>
              </a:rPr>
              <a:t>CHẤT</a:t>
            </a:r>
            <a:r>
              <a:rPr lang="en-US" sz="3600" b="1" dirty="0" smtClean="0">
                <a:solidFill>
                  <a:srgbClr val="0000FF"/>
                </a:solidFill>
                <a:latin typeface="Times New Roman" pitchFamily="18" charset="0"/>
                <a:cs typeface="Times New Roman" pitchFamily="18" charset="0"/>
              </a:rPr>
              <a:t> </a:t>
            </a:r>
            <a:r>
              <a:rPr lang="en-US" sz="3600" b="1" dirty="0" err="1" smtClean="0">
                <a:solidFill>
                  <a:srgbClr val="0000FF"/>
                </a:solidFill>
                <a:latin typeface="Times New Roman" pitchFamily="18" charset="0"/>
                <a:cs typeface="Times New Roman" pitchFamily="18" charset="0"/>
              </a:rPr>
              <a:t>HỮU</a:t>
            </a:r>
            <a:r>
              <a:rPr lang="en-US" sz="3600" b="1" dirty="0" smtClean="0">
                <a:solidFill>
                  <a:srgbClr val="0000FF"/>
                </a:solidFill>
                <a:latin typeface="Times New Roman" pitchFamily="18" charset="0"/>
                <a:cs typeface="Times New Roman" pitchFamily="18" charset="0"/>
              </a:rPr>
              <a:t> </a:t>
            </a:r>
            <a:r>
              <a:rPr lang="en-US" sz="3600" b="1" dirty="0" err="1" smtClean="0">
                <a:solidFill>
                  <a:srgbClr val="0000FF"/>
                </a:solidFill>
                <a:latin typeface="Times New Roman" pitchFamily="18" charset="0"/>
                <a:cs typeface="Times New Roman" pitchFamily="18" charset="0"/>
              </a:rPr>
              <a:t>CƠ</a:t>
            </a:r>
            <a:endParaRPr lang="en-US" sz="4000" b="1" dirty="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
                                        </p:tgtEl>
                                        <p:attrNameLst>
                                          <p:attrName>ppt_y</p:attrName>
                                        </p:attrNameLst>
                                      </p:cBhvr>
                                      <p:tavLst>
                                        <p:tav tm="0">
                                          <p:val>
                                            <p:strVal val="#ppt_y"/>
                                          </p:val>
                                        </p:tav>
                                        <p:tav tm="100000">
                                          <p:val>
                                            <p:strVal val="#ppt_y"/>
                                          </p:val>
                                        </p:tav>
                                      </p:tavLst>
                                    </p:anim>
                                    <p:anim calcmode="lin" valueType="num">
                                      <p:cBhvr>
                                        <p:cTn id="18"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5"/>
                                        </p:tgtEl>
                                        <p:attrNameLst>
                                          <p:attrName>ppt_y</p:attrName>
                                        </p:attrNameLst>
                                      </p:cBhvr>
                                      <p:tavLst>
                                        <p:tav tm="0">
                                          <p:val>
                                            <p:strVal val="#ppt_y"/>
                                          </p:val>
                                        </p:tav>
                                        <p:tav tm="100000">
                                          <p:val>
                                            <p:strVal val="#ppt_y"/>
                                          </p:val>
                                        </p:tav>
                                      </p:tavLst>
                                    </p:anim>
                                    <p:anim calcmode="lin" valueType="num">
                                      <p:cBhvr>
                                        <p:cTn id="2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Picture 3"/>
          <p:cNvPicPr>
            <a:picLocks noChangeAspect="1" noChangeArrowheads="1"/>
          </p:cNvPicPr>
          <p:nvPr/>
        </p:nvPicPr>
        <p:blipFill>
          <a:blip r:embed="rId2"/>
          <a:srcRect/>
          <a:stretch>
            <a:fillRect/>
          </a:stretch>
        </p:blipFill>
        <p:spPr bwMode="auto">
          <a:xfrm>
            <a:off x="-1" y="0"/>
            <a:ext cx="5123543" cy="6886042"/>
          </a:xfrm>
          <a:prstGeom prst="rect">
            <a:avLst/>
          </a:prstGeom>
          <a:noFill/>
          <a:ln w="9525">
            <a:noFill/>
            <a:miter lim="800000"/>
            <a:headEnd/>
            <a:tailEnd/>
          </a:ln>
          <a:effectLst/>
        </p:spPr>
      </p:pic>
      <p:pic>
        <p:nvPicPr>
          <p:cNvPr id="14338" name="Picture 2" descr="C:\Users\AsuS\Desktop\Capture.PNG"/>
          <p:cNvPicPr>
            <a:picLocks noChangeAspect="1" noChangeArrowheads="1"/>
          </p:cNvPicPr>
          <p:nvPr/>
        </p:nvPicPr>
        <p:blipFill>
          <a:blip r:embed="rId3"/>
          <a:srcRect/>
          <a:stretch>
            <a:fillRect/>
          </a:stretch>
        </p:blipFill>
        <p:spPr bwMode="auto">
          <a:xfrm>
            <a:off x="5705474" y="1998435"/>
            <a:ext cx="3220811" cy="3299367"/>
          </a:xfrm>
          <a:prstGeom prst="rect">
            <a:avLst/>
          </a:prstGeom>
          <a:noFill/>
        </p:spPr>
      </p:pic>
    </p:spTree>
    <p:extLst>
      <p:ext uri="{BB962C8B-B14F-4D97-AF65-F5344CB8AC3E}">
        <p14:creationId xmlns:p14="http://schemas.microsoft.com/office/powerpoint/2010/main" val="37578500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13315"/>
                                        </p:tgtEl>
                                        <p:attrNameLst>
                                          <p:attrName>style.visibility</p:attrName>
                                        </p:attrNameLst>
                                      </p:cBhvr>
                                      <p:to>
                                        <p:strVal val="visible"/>
                                      </p:to>
                                    </p:set>
                                    <p:anim calcmode="lin" valueType="num">
                                      <p:cBhvr>
                                        <p:cTn id="7" dur="1000" fill="hold"/>
                                        <p:tgtEl>
                                          <p:spTgt spid="13315"/>
                                        </p:tgtEl>
                                        <p:attrNameLst>
                                          <p:attrName>ppt_w</p:attrName>
                                        </p:attrNameLst>
                                      </p:cBhvr>
                                      <p:tavLst>
                                        <p:tav tm="0">
                                          <p:val>
                                            <p:fltVal val="0"/>
                                          </p:val>
                                        </p:tav>
                                        <p:tav tm="100000">
                                          <p:val>
                                            <p:strVal val="#ppt_w"/>
                                          </p:val>
                                        </p:tav>
                                      </p:tavLst>
                                    </p:anim>
                                    <p:anim calcmode="lin" valueType="num">
                                      <p:cBhvr>
                                        <p:cTn id="8" dur="1000" fill="hold"/>
                                        <p:tgtEl>
                                          <p:spTgt spid="13315"/>
                                        </p:tgtEl>
                                        <p:attrNameLst>
                                          <p:attrName>ppt_h</p:attrName>
                                        </p:attrNameLst>
                                      </p:cBhvr>
                                      <p:tavLst>
                                        <p:tav tm="0">
                                          <p:val>
                                            <p:fltVal val="0"/>
                                          </p:val>
                                        </p:tav>
                                        <p:tav tm="100000">
                                          <p:val>
                                            <p:strVal val="#ppt_h"/>
                                          </p:val>
                                        </p:tav>
                                      </p:tavLst>
                                    </p:anim>
                                    <p:anim calcmode="lin" valueType="num">
                                      <p:cBhvr>
                                        <p:cTn id="9" dur="1000" fill="hold"/>
                                        <p:tgtEl>
                                          <p:spTgt spid="13315"/>
                                        </p:tgtEl>
                                        <p:attrNameLst>
                                          <p:attrName>style.rotation</p:attrName>
                                        </p:attrNameLst>
                                      </p:cBhvr>
                                      <p:tavLst>
                                        <p:tav tm="0">
                                          <p:val>
                                            <p:fltVal val="90"/>
                                          </p:val>
                                        </p:tav>
                                        <p:tav tm="100000">
                                          <p:val>
                                            <p:fltVal val="0"/>
                                          </p:val>
                                        </p:tav>
                                      </p:tavLst>
                                    </p:anim>
                                    <p:animEffect transition="in" filter="fade">
                                      <p:cBhvr>
                                        <p:cTn id="10" dur="1000"/>
                                        <p:tgtEl>
                                          <p:spTgt spid="13315"/>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14338"/>
                                        </p:tgtEl>
                                        <p:attrNameLst>
                                          <p:attrName>style.visibility</p:attrName>
                                        </p:attrNameLst>
                                      </p:cBhvr>
                                      <p:to>
                                        <p:strVal val="visible"/>
                                      </p:to>
                                    </p:set>
                                    <p:anim calcmode="lin" valueType="num">
                                      <p:cBhvr>
                                        <p:cTn id="15" dur="1000" fill="hold"/>
                                        <p:tgtEl>
                                          <p:spTgt spid="14338"/>
                                        </p:tgtEl>
                                        <p:attrNameLst>
                                          <p:attrName>ppt_w</p:attrName>
                                        </p:attrNameLst>
                                      </p:cBhvr>
                                      <p:tavLst>
                                        <p:tav tm="0">
                                          <p:val>
                                            <p:fltVal val="0"/>
                                          </p:val>
                                        </p:tav>
                                        <p:tav tm="100000">
                                          <p:val>
                                            <p:strVal val="#ppt_w"/>
                                          </p:val>
                                        </p:tav>
                                      </p:tavLst>
                                    </p:anim>
                                    <p:anim calcmode="lin" valueType="num">
                                      <p:cBhvr>
                                        <p:cTn id="16" dur="1000" fill="hold"/>
                                        <p:tgtEl>
                                          <p:spTgt spid="14338"/>
                                        </p:tgtEl>
                                        <p:attrNameLst>
                                          <p:attrName>ppt_h</p:attrName>
                                        </p:attrNameLst>
                                      </p:cBhvr>
                                      <p:tavLst>
                                        <p:tav tm="0">
                                          <p:val>
                                            <p:fltVal val="0"/>
                                          </p:val>
                                        </p:tav>
                                        <p:tav tm="100000">
                                          <p:val>
                                            <p:strVal val="#ppt_h"/>
                                          </p:val>
                                        </p:tav>
                                      </p:tavLst>
                                    </p:anim>
                                    <p:anim calcmode="lin" valueType="num">
                                      <p:cBhvr>
                                        <p:cTn id="17" dur="1000" fill="hold"/>
                                        <p:tgtEl>
                                          <p:spTgt spid="14338"/>
                                        </p:tgtEl>
                                        <p:attrNameLst>
                                          <p:attrName>style.rotation</p:attrName>
                                        </p:attrNameLst>
                                      </p:cBhvr>
                                      <p:tavLst>
                                        <p:tav tm="0">
                                          <p:val>
                                            <p:fltVal val="360"/>
                                          </p:val>
                                        </p:tav>
                                        <p:tav tm="100000">
                                          <p:val>
                                            <p:fltVal val="0"/>
                                          </p:val>
                                        </p:tav>
                                      </p:tavLst>
                                    </p:anim>
                                    <p:animEffect transition="in" filter="fade">
                                      <p:cBhvr>
                                        <p:cTn id="18" dur="10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1" y="-1"/>
            <a:ext cx="4670535" cy="6858001"/>
          </a:xfrm>
          <a:prstGeom prst="rect">
            <a:avLst/>
          </a:prstGeom>
          <a:noFill/>
          <a:ln w="9525">
            <a:noFill/>
            <a:miter lim="800000"/>
            <a:headEnd/>
            <a:tailEnd/>
          </a:ln>
          <a:effectLst/>
        </p:spPr>
      </p:pic>
      <p:sp>
        <p:nvSpPr>
          <p:cNvPr id="5" name="Rectangle 4"/>
          <p:cNvSpPr/>
          <p:nvPr/>
        </p:nvSpPr>
        <p:spPr>
          <a:xfrm>
            <a:off x="4557485" y="2429079"/>
            <a:ext cx="7300686" cy="1815882"/>
          </a:xfrm>
          <a:prstGeom prst="rect">
            <a:avLst/>
          </a:prstGeom>
        </p:spPr>
        <p:txBody>
          <a:bodyPr wrap="square">
            <a:spAutoFit/>
          </a:bodyPr>
          <a:lstStyle/>
          <a:p>
            <a:pPr algn="just"/>
            <a:r>
              <a:rPr lang="vi-VN" sz="2800" dirty="0" smtClean="0">
                <a:solidFill>
                  <a:srgbClr val="FF00FF"/>
                </a:solidFill>
                <a:latin typeface="Times New Roman" pitchFamily="18" charset="0"/>
                <a:cs typeface="Times New Roman" pitchFamily="18" charset="0"/>
              </a:rPr>
              <a:t>Vì trong bánh mì có các thành phần của hợp chất hữu cơ như đường, bột mì nên khi đun nóng ở nhiệt độ cao bánh mì có thể chuyển sang màu đen do hợp chất hữu cơ bị đốt cháy.</a:t>
            </a:r>
            <a:r>
              <a:rPr lang="en-US" sz="2800" dirty="0" smtClean="0">
                <a:solidFill>
                  <a:srgbClr val="FF00FF"/>
                </a:solidFill>
                <a:latin typeface="Times New Roman" pitchFamily="18" charset="0"/>
                <a:cs typeface="Times New Roman" pitchFamily="18" charset="0"/>
              </a:rPr>
              <a:t> </a:t>
            </a:r>
            <a:endParaRPr lang="en-US" sz="2800" dirty="0">
              <a:solidFill>
                <a:srgbClr val="FF00FF"/>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7170"/>
                                        </p:tgtEl>
                                        <p:attrNameLst>
                                          <p:attrName>style.visibility</p:attrName>
                                        </p:attrNameLst>
                                      </p:cBhvr>
                                      <p:to>
                                        <p:strVal val="visible"/>
                                      </p:to>
                                    </p:set>
                                    <p:anim calcmode="lin" valueType="num">
                                      <p:cBhvr>
                                        <p:cTn id="7" dur="1000" fill="hold"/>
                                        <p:tgtEl>
                                          <p:spTgt spid="7170"/>
                                        </p:tgtEl>
                                        <p:attrNameLst>
                                          <p:attrName>ppt_w</p:attrName>
                                        </p:attrNameLst>
                                      </p:cBhvr>
                                      <p:tavLst>
                                        <p:tav tm="0">
                                          <p:val>
                                            <p:fltVal val="0"/>
                                          </p:val>
                                        </p:tav>
                                        <p:tav tm="100000">
                                          <p:val>
                                            <p:strVal val="#ppt_w"/>
                                          </p:val>
                                        </p:tav>
                                      </p:tavLst>
                                    </p:anim>
                                    <p:anim calcmode="lin" valueType="num">
                                      <p:cBhvr>
                                        <p:cTn id="8" dur="1000" fill="hold"/>
                                        <p:tgtEl>
                                          <p:spTgt spid="7170"/>
                                        </p:tgtEl>
                                        <p:attrNameLst>
                                          <p:attrName>ppt_h</p:attrName>
                                        </p:attrNameLst>
                                      </p:cBhvr>
                                      <p:tavLst>
                                        <p:tav tm="0">
                                          <p:val>
                                            <p:fltVal val="0"/>
                                          </p:val>
                                        </p:tav>
                                        <p:tav tm="100000">
                                          <p:val>
                                            <p:strVal val="#ppt_h"/>
                                          </p:val>
                                        </p:tav>
                                      </p:tavLst>
                                    </p:anim>
                                    <p:anim calcmode="lin" valueType="num">
                                      <p:cBhvr>
                                        <p:cTn id="9" dur="1000" fill="hold"/>
                                        <p:tgtEl>
                                          <p:spTgt spid="7170"/>
                                        </p:tgtEl>
                                        <p:attrNameLst>
                                          <p:attrName>style.rotation</p:attrName>
                                        </p:attrNameLst>
                                      </p:cBhvr>
                                      <p:tavLst>
                                        <p:tav tm="0">
                                          <p:val>
                                            <p:fltVal val="90"/>
                                          </p:val>
                                        </p:tav>
                                        <p:tav tm="100000">
                                          <p:val>
                                            <p:fltVal val="0"/>
                                          </p:val>
                                        </p:tav>
                                      </p:tavLst>
                                    </p:anim>
                                    <p:animEffect transition="in" filter="fade">
                                      <p:cBhvr>
                                        <p:cTn id="10" dur="1000"/>
                                        <p:tgtEl>
                                          <p:spTgt spid="7170"/>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style.rotation</p:attrName>
                                        </p:attrNameLst>
                                      </p:cBhvr>
                                      <p:tavLst>
                                        <p:tav tm="0">
                                          <p:val>
                                            <p:fltVal val="360"/>
                                          </p:val>
                                        </p:tav>
                                        <p:tav tm="100000">
                                          <p:val>
                                            <p:fltVal val="0"/>
                                          </p:val>
                                        </p:tav>
                                      </p:tavLst>
                                    </p:anim>
                                    <p:animEffect transition="in" filter="fade">
                                      <p:cBhvr>
                                        <p:cTn id="1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ChangeArrowheads="1"/>
          </p:cNvSpPr>
          <p:nvPr/>
        </p:nvSpPr>
        <p:spPr bwMode="auto">
          <a:xfrm>
            <a:off x="0" y="0"/>
            <a:ext cx="12192000"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457200" algn="l"/>
              </a:tabLst>
            </a:pPr>
            <a:r>
              <a:rPr kumimoji="0" lang="en-US" sz="3200" b="1"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Bài</a:t>
            </a:r>
            <a:r>
              <a:rPr kumimoji="0" lang="en-US" sz="32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1:</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Tính</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thành</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phần</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 </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về</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khối</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lượng</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các</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nguyên</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tố</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có</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trong</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a:t>
            </a:r>
            <a:endParaRPr kumimoji="0" lang="en-US" sz="3200" b="0" i="0" u="none" strike="noStrike" cap="none" normalizeH="0" baseline="0" dirty="0" smtClean="0">
              <a:ln>
                <a:noFill/>
              </a:ln>
              <a:solidFill>
                <a:srgbClr val="FF0000"/>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l"/>
              </a:tabLst>
            </a:pP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a. </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CH</a:t>
            </a:r>
            <a:r>
              <a:rPr kumimoji="0" lang="en-US" sz="3200" b="0" i="0" u="none" strike="noStrike" cap="none" normalizeH="0" baseline="-30000" dirty="0" err="1" smtClean="0">
                <a:ln>
                  <a:noFill/>
                </a:ln>
                <a:solidFill>
                  <a:srgbClr val="FF0000"/>
                </a:solidFill>
                <a:effectLst/>
                <a:latin typeface="Times New Roman" pitchFamily="18" charset="0"/>
                <a:ea typeface="Times New Roman" pitchFamily="18" charset="0"/>
                <a:cs typeface="Times New Roman" pitchFamily="18" charset="0"/>
              </a:rPr>
              <a:t>4</a:t>
            </a:r>
            <a:r>
              <a:rPr lang="en-US" sz="3200" dirty="0" smtClean="0">
                <a:solidFill>
                  <a:srgbClr val="FF0000"/>
                </a:solidFill>
                <a:latin typeface="Times New Roman" pitchFamily="18" charset="0"/>
                <a:ea typeface="Times New Roman" pitchFamily="18" charset="0"/>
                <a:cs typeface="Times New Roman" pitchFamily="18" charset="0"/>
              </a:rPr>
              <a:t>  </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b. </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C</a:t>
            </a:r>
            <a:r>
              <a:rPr kumimoji="0" lang="en-US" sz="3200" b="0" i="0" u="none" strike="noStrike" cap="none" normalizeH="0" baseline="-30000" dirty="0" err="1" smtClean="0">
                <a:ln>
                  <a:noFill/>
                </a:ln>
                <a:solidFill>
                  <a:srgbClr val="FF0000"/>
                </a:solidFill>
                <a:effectLst/>
                <a:latin typeface="Times New Roman" pitchFamily="18" charset="0"/>
                <a:ea typeface="Times New Roman" pitchFamily="18" charset="0"/>
                <a:cs typeface="Times New Roman" pitchFamily="18" charset="0"/>
              </a:rPr>
              <a:t>2</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H</a:t>
            </a:r>
            <a:r>
              <a:rPr kumimoji="0" lang="en-US" sz="3200" b="0" i="0" u="none" strike="noStrike" cap="none" normalizeH="0" baseline="-30000" dirty="0" err="1" smtClean="0">
                <a:ln>
                  <a:noFill/>
                </a:ln>
                <a:solidFill>
                  <a:srgbClr val="FF0000"/>
                </a:solidFill>
                <a:effectLst/>
                <a:latin typeface="Times New Roman" pitchFamily="18" charset="0"/>
                <a:ea typeface="Times New Roman" pitchFamily="18" charset="0"/>
                <a:cs typeface="Times New Roman" pitchFamily="18" charset="0"/>
              </a:rPr>
              <a:t>4</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c. </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C</a:t>
            </a:r>
            <a:r>
              <a:rPr kumimoji="0" lang="en-US" sz="3200" b="0" i="0" u="none" strike="noStrike" cap="none" normalizeH="0" baseline="-30000" dirty="0" err="1" smtClean="0">
                <a:ln>
                  <a:noFill/>
                </a:ln>
                <a:solidFill>
                  <a:srgbClr val="FF0000"/>
                </a:solidFill>
                <a:effectLst/>
                <a:latin typeface="Times New Roman" pitchFamily="18" charset="0"/>
                <a:ea typeface="Times New Roman" pitchFamily="18" charset="0"/>
                <a:cs typeface="Times New Roman" pitchFamily="18" charset="0"/>
              </a:rPr>
              <a:t>2</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H</a:t>
            </a:r>
            <a:r>
              <a:rPr kumimoji="0" lang="en-US" sz="3200" b="0" i="0" u="none" strike="noStrike" cap="none" normalizeH="0" baseline="-30000" dirty="0" err="1" smtClean="0">
                <a:ln>
                  <a:noFill/>
                </a:ln>
                <a:solidFill>
                  <a:srgbClr val="FF0000"/>
                </a:solidFill>
                <a:effectLst/>
                <a:latin typeface="Times New Roman" pitchFamily="18" charset="0"/>
                <a:ea typeface="Times New Roman" pitchFamily="18" charset="0"/>
                <a:cs typeface="Times New Roman" pitchFamily="18" charset="0"/>
              </a:rPr>
              <a:t>2</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d. </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C</a:t>
            </a:r>
            <a:r>
              <a:rPr kumimoji="0" lang="en-US" sz="3200" b="0" i="0" u="none" strike="noStrike" cap="none" normalizeH="0" baseline="-30000" dirty="0" err="1" smtClean="0">
                <a:ln>
                  <a:noFill/>
                </a:ln>
                <a:solidFill>
                  <a:srgbClr val="FF0000"/>
                </a:solidFill>
                <a:effectLst/>
                <a:latin typeface="Times New Roman" pitchFamily="18" charset="0"/>
                <a:ea typeface="Times New Roman" pitchFamily="18" charset="0"/>
                <a:cs typeface="Times New Roman" pitchFamily="18" charset="0"/>
              </a:rPr>
              <a:t>6</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H</a:t>
            </a:r>
            <a:r>
              <a:rPr kumimoji="0" lang="en-US" sz="3200" b="0" i="0" u="none" strike="noStrike" cap="none" normalizeH="0" baseline="-30000" dirty="0" err="1" smtClean="0">
                <a:ln>
                  <a:noFill/>
                </a:ln>
                <a:solidFill>
                  <a:srgbClr val="FF0000"/>
                </a:solidFill>
                <a:effectLst/>
                <a:latin typeface="Times New Roman" pitchFamily="18" charset="0"/>
                <a:ea typeface="Times New Roman" pitchFamily="18" charset="0"/>
                <a:cs typeface="Times New Roman" pitchFamily="18" charset="0"/>
              </a:rPr>
              <a:t>6</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e. </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C</a:t>
            </a:r>
            <a:r>
              <a:rPr kumimoji="0" lang="en-US" sz="3200" b="0" i="0" u="none" strike="noStrike" cap="none" normalizeH="0" baseline="-30000" dirty="0" err="1" smtClean="0">
                <a:ln>
                  <a:noFill/>
                </a:ln>
                <a:solidFill>
                  <a:srgbClr val="FF0000"/>
                </a:solidFill>
                <a:effectLst/>
                <a:latin typeface="Times New Roman" pitchFamily="18" charset="0"/>
                <a:ea typeface="Times New Roman" pitchFamily="18" charset="0"/>
                <a:cs typeface="Times New Roman" pitchFamily="18" charset="0"/>
              </a:rPr>
              <a:t>2</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H</a:t>
            </a:r>
            <a:r>
              <a:rPr kumimoji="0" lang="en-US" sz="3200" b="0" i="0" u="none" strike="noStrike" cap="none" normalizeH="0" baseline="-30000" dirty="0" err="1" smtClean="0">
                <a:ln>
                  <a:noFill/>
                </a:ln>
                <a:solidFill>
                  <a:srgbClr val="FF0000"/>
                </a:solidFill>
                <a:effectLst/>
                <a:latin typeface="Times New Roman" pitchFamily="18" charset="0"/>
                <a:ea typeface="Times New Roman" pitchFamily="18" charset="0"/>
                <a:cs typeface="Times New Roman" pitchFamily="18" charset="0"/>
              </a:rPr>
              <a:t>5</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OH</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g. </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CH</a:t>
            </a:r>
            <a:r>
              <a:rPr kumimoji="0" lang="en-US" sz="3200" b="0" i="0" u="none" strike="noStrike" cap="none" normalizeH="0" baseline="-30000" dirty="0" err="1" smtClean="0">
                <a:ln>
                  <a:noFill/>
                </a:ln>
                <a:solidFill>
                  <a:srgbClr val="FF0000"/>
                </a:solidFill>
                <a:effectLst/>
                <a:latin typeface="Times New Roman" pitchFamily="18" charset="0"/>
                <a:ea typeface="Times New Roman" pitchFamily="18" charset="0"/>
                <a:cs typeface="Times New Roman" pitchFamily="18" charset="0"/>
              </a:rPr>
              <a:t>3</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COOH</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a:t>
            </a:r>
            <a:endParaRPr kumimoji="0" lang="en-US" sz="3200" b="0" i="0" u="none" strike="noStrike" cap="none" normalizeH="0" baseline="0" dirty="0" smtClean="0">
              <a:ln>
                <a:noFill/>
              </a:ln>
              <a:solidFill>
                <a:srgbClr val="FF0000"/>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l"/>
              </a:tabLst>
            </a:pPr>
            <a:r>
              <a:rPr kumimoji="0" lang="en-US" sz="3200" b="1"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Bài</a:t>
            </a:r>
            <a:r>
              <a:rPr kumimoji="0" lang="en-US" sz="32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2: </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So </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sánh</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 </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khối</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lượng</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của</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Carbon </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trong</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các</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hợp</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chất</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sau</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a:t>
            </a:r>
            <a:endParaRPr kumimoji="0" lang="en-US" sz="3200" b="0" i="0" u="none" strike="noStrike" cap="none" normalizeH="0" baseline="0" dirty="0" smtClean="0">
              <a:ln>
                <a:noFill/>
              </a:ln>
              <a:solidFill>
                <a:srgbClr val="FF0000"/>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tabLst>
                <a:tab pos="457200" algn="l"/>
              </a:tabLst>
            </a:pP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a.Hợp</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chất</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vô</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cơ</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CO; </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CaCO</a:t>
            </a:r>
            <a:r>
              <a:rPr kumimoji="0" lang="en-US" sz="3200" b="0" i="0" u="none" strike="noStrike" cap="none" normalizeH="0" baseline="-30000" dirty="0" err="1" smtClean="0">
                <a:ln>
                  <a:noFill/>
                </a:ln>
                <a:solidFill>
                  <a:srgbClr val="FF0000"/>
                </a:solidFill>
                <a:effectLst/>
                <a:latin typeface="Times New Roman" pitchFamily="18" charset="0"/>
                <a:ea typeface="Times New Roman" pitchFamily="18" charset="0"/>
                <a:cs typeface="Times New Roman" pitchFamily="18" charset="0"/>
              </a:rPr>
              <a:t>3</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COCl</a:t>
            </a:r>
            <a:r>
              <a:rPr kumimoji="0" lang="en-US" sz="3200" b="0" i="0" u="none" strike="noStrike" cap="none" normalizeH="0" baseline="-30000" dirty="0" err="1" smtClean="0">
                <a:ln>
                  <a:noFill/>
                </a:ln>
                <a:solidFill>
                  <a:srgbClr val="FF0000"/>
                </a:solidFill>
                <a:effectLst/>
                <a:latin typeface="Times New Roman" pitchFamily="18" charset="0"/>
                <a:ea typeface="Times New Roman" pitchFamily="18" charset="0"/>
                <a:cs typeface="Times New Roman" pitchFamily="18" charset="0"/>
              </a:rPr>
              <a:t>2</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CaC</a:t>
            </a:r>
            <a:r>
              <a:rPr kumimoji="0" lang="en-US" sz="3200" b="0" i="0" u="none" strike="noStrike" cap="none" normalizeH="0" baseline="-30000" dirty="0" err="1" smtClean="0">
                <a:ln>
                  <a:noFill/>
                </a:ln>
                <a:solidFill>
                  <a:srgbClr val="FF0000"/>
                </a:solidFill>
                <a:effectLst/>
                <a:latin typeface="Times New Roman" pitchFamily="18" charset="0"/>
                <a:ea typeface="Times New Roman" pitchFamily="18" charset="0"/>
                <a:cs typeface="Times New Roman" pitchFamily="18" charset="0"/>
              </a:rPr>
              <a:t>2</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Al</a:t>
            </a:r>
            <a:r>
              <a:rPr kumimoji="0" lang="en-US" sz="3200" b="0" i="0" u="none" strike="noStrike" cap="none" normalizeH="0" baseline="-30000" dirty="0" err="1" smtClean="0">
                <a:ln>
                  <a:noFill/>
                </a:ln>
                <a:solidFill>
                  <a:srgbClr val="FF0000"/>
                </a:solidFill>
                <a:effectLst/>
                <a:latin typeface="Times New Roman" pitchFamily="18" charset="0"/>
                <a:ea typeface="Times New Roman" pitchFamily="18" charset="0"/>
                <a:cs typeface="Times New Roman" pitchFamily="18" charset="0"/>
              </a:rPr>
              <a:t>4</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C</a:t>
            </a:r>
            <a:r>
              <a:rPr kumimoji="0" lang="en-US" sz="3200" b="0" i="0" u="none" strike="noStrike" cap="none" normalizeH="0" baseline="-30000" dirty="0" err="1" smtClean="0">
                <a:ln>
                  <a:noFill/>
                </a:ln>
                <a:solidFill>
                  <a:srgbClr val="FF0000"/>
                </a:solidFill>
                <a:effectLst/>
                <a:latin typeface="Times New Roman" pitchFamily="18" charset="0"/>
                <a:ea typeface="Times New Roman" pitchFamily="18" charset="0"/>
                <a:cs typeface="Times New Roman" pitchFamily="18" charset="0"/>
              </a:rPr>
              <a:t>3</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a:t>
            </a:r>
            <a:endParaRPr kumimoji="0" lang="en-US" sz="3200" b="0" i="0" u="none" strike="noStrike" cap="none" normalizeH="0" baseline="0" dirty="0" smtClean="0">
              <a:ln>
                <a:noFill/>
              </a:ln>
              <a:solidFill>
                <a:srgbClr val="FF0000"/>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tabLst>
                <a:tab pos="457200" algn="l"/>
              </a:tabLst>
            </a:pP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b. </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Hợp</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chất</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hữu</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cơ</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CH</a:t>
            </a:r>
            <a:r>
              <a:rPr kumimoji="0" lang="en-US" sz="3200" b="0" i="0" u="none" strike="noStrike" cap="none" normalizeH="0" baseline="-30000" dirty="0" err="1" smtClean="0">
                <a:ln>
                  <a:noFill/>
                </a:ln>
                <a:solidFill>
                  <a:srgbClr val="FF0000"/>
                </a:solidFill>
                <a:effectLst/>
                <a:latin typeface="Times New Roman" pitchFamily="18" charset="0"/>
                <a:ea typeface="Times New Roman" pitchFamily="18" charset="0"/>
                <a:cs typeface="Times New Roman" pitchFamily="18" charset="0"/>
              </a:rPr>
              <a:t>4</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CH</a:t>
            </a:r>
            <a:r>
              <a:rPr kumimoji="0" lang="en-US" sz="3200" b="0" i="0" u="none" strike="noStrike" cap="none" normalizeH="0" baseline="-30000" dirty="0" err="1" smtClean="0">
                <a:ln>
                  <a:noFill/>
                </a:ln>
                <a:solidFill>
                  <a:srgbClr val="FF0000"/>
                </a:solidFill>
                <a:effectLst/>
                <a:latin typeface="Times New Roman" pitchFamily="18" charset="0"/>
                <a:ea typeface="Times New Roman" pitchFamily="18" charset="0"/>
                <a:cs typeface="Times New Roman" pitchFamily="18" charset="0"/>
              </a:rPr>
              <a:t>3</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Cl</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CH</a:t>
            </a:r>
            <a:r>
              <a:rPr kumimoji="0" lang="en-US" sz="3200" b="0" i="0" u="none" strike="noStrike" cap="none" normalizeH="0" baseline="-30000" dirty="0" err="1" smtClean="0">
                <a:ln>
                  <a:noFill/>
                </a:ln>
                <a:solidFill>
                  <a:srgbClr val="FF0000"/>
                </a:solidFill>
                <a:effectLst/>
                <a:latin typeface="Times New Roman" pitchFamily="18" charset="0"/>
                <a:ea typeface="Times New Roman" pitchFamily="18" charset="0"/>
                <a:cs typeface="Times New Roman" pitchFamily="18" charset="0"/>
              </a:rPr>
              <a:t>2</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Cl</a:t>
            </a:r>
            <a:r>
              <a:rPr kumimoji="0" lang="en-US" sz="3200" b="0" i="0" u="none" strike="noStrike" cap="none" normalizeH="0" baseline="-30000" dirty="0" err="1" smtClean="0">
                <a:ln>
                  <a:noFill/>
                </a:ln>
                <a:solidFill>
                  <a:srgbClr val="FF0000"/>
                </a:solidFill>
                <a:effectLst/>
                <a:latin typeface="Times New Roman" pitchFamily="18" charset="0"/>
                <a:ea typeface="Times New Roman" pitchFamily="18" charset="0"/>
                <a:cs typeface="Times New Roman" pitchFamily="18" charset="0"/>
              </a:rPr>
              <a:t>2</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CHCl</a:t>
            </a:r>
            <a:r>
              <a:rPr kumimoji="0" lang="en-US" sz="3200" b="0" i="0" u="none" strike="noStrike" cap="none" normalizeH="0" baseline="-30000" dirty="0" err="1" smtClean="0">
                <a:ln>
                  <a:noFill/>
                </a:ln>
                <a:solidFill>
                  <a:srgbClr val="FF0000"/>
                </a:solidFill>
                <a:effectLst/>
                <a:latin typeface="Times New Roman" pitchFamily="18" charset="0"/>
                <a:ea typeface="Times New Roman" pitchFamily="18" charset="0"/>
                <a:cs typeface="Times New Roman" pitchFamily="18" charset="0"/>
              </a:rPr>
              <a:t>3</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C</a:t>
            </a:r>
            <a:r>
              <a:rPr kumimoji="0" lang="en-US" sz="3200" b="0" i="0" u="none" strike="noStrike" cap="none" normalizeH="0" baseline="-30000" dirty="0" err="1" smtClean="0">
                <a:ln>
                  <a:noFill/>
                </a:ln>
                <a:solidFill>
                  <a:srgbClr val="FF0000"/>
                </a:solidFill>
                <a:effectLst/>
                <a:latin typeface="Times New Roman" pitchFamily="18" charset="0"/>
                <a:ea typeface="Times New Roman" pitchFamily="18" charset="0"/>
                <a:cs typeface="Times New Roman" pitchFamily="18" charset="0"/>
              </a:rPr>
              <a:t>2</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H</a:t>
            </a:r>
            <a:r>
              <a:rPr kumimoji="0" lang="en-US" sz="3200" b="0" i="0" u="none" strike="noStrike" cap="none" normalizeH="0" baseline="-30000" dirty="0" err="1" smtClean="0">
                <a:ln>
                  <a:noFill/>
                </a:ln>
                <a:solidFill>
                  <a:srgbClr val="FF0000"/>
                </a:solidFill>
                <a:effectLst/>
                <a:latin typeface="Times New Roman" pitchFamily="18" charset="0"/>
                <a:ea typeface="Times New Roman" pitchFamily="18" charset="0"/>
                <a:cs typeface="Times New Roman" pitchFamily="18" charset="0"/>
              </a:rPr>
              <a:t>2</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C</a:t>
            </a:r>
            <a:r>
              <a:rPr kumimoji="0" lang="en-US" sz="3200" b="0" i="0" u="none" strike="noStrike" cap="none" normalizeH="0" baseline="-30000" dirty="0" err="1" smtClean="0">
                <a:ln>
                  <a:noFill/>
                </a:ln>
                <a:solidFill>
                  <a:srgbClr val="FF0000"/>
                </a:solidFill>
                <a:effectLst/>
                <a:latin typeface="Times New Roman" pitchFamily="18" charset="0"/>
                <a:ea typeface="Times New Roman" pitchFamily="18" charset="0"/>
                <a:cs typeface="Times New Roman" pitchFamily="18" charset="0"/>
              </a:rPr>
              <a:t>6</a:t>
            </a:r>
            <a:r>
              <a:rPr kumimoji="0" lang="en-US" sz="3200" b="0"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H</a:t>
            </a:r>
            <a:r>
              <a:rPr kumimoji="0" lang="en-US" sz="3200" b="0" i="0" u="none" strike="noStrike" cap="none" normalizeH="0" baseline="-30000" dirty="0" err="1" smtClean="0">
                <a:ln>
                  <a:noFill/>
                </a:ln>
                <a:solidFill>
                  <a:srgbClr val="FF0000"/>
                </a:solidFill>
                <a:effectLst/>
                <a:latin typeface="Times New Roman" pitchFamily="18" charset="0"/>
                <a:ea typeface="Times New Roman" pitchFamily="18" charset="0"/>
                <a:cs typeface="Times New Roman" pitchFamily="18" charset="0"/>
              </a:rPr>
              <a:t>6</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a:t>
            </a:r>
          </a:p>
          <a:p>
            <a:pPr algn="just" eaLnBrk="0" fontAlgn="base" hangingPunct="0">
              <a:spcBef>
                <a:spcPct val="0"/>
              </a:spcBef>
              <a:spcAft>
                <a:spcPct val="0"/>
              </a:spcAft>
              <a:tabLst>
                <a:tab pos="457200" algn="l"/>
              </a:tabLst>
            </a:pPr>
            <a:r>
              <a:rPr lang="en-US" sz="3200" b="1" dirty="0" err="1" smtClean="0">
                <a:solidFill>
                  <a:srgbClr val="FF0000"/>
                </a:solidFill>
                <a:latin typeface="Times New Roman" pitchFamily="18" charset="0"/>
                <a:cs typeface="Times New Roman" pitchFamily="18" charset="0"/>
              </a:rPr>
              <a:t>Bài</a:t>
            </a:r>
            <a:r>
              <a:rPr lang="en-US" sz="3200" b="1" dirty="0" smtClean="0">
                <a:solidFill>
                  <a:srgbClr val="FF0000"/>
                </a:solidFill>
                <a:latin typeface="Times New Roman" pitchFamily="18" charset="0"/>
                <a:cs typeface="Times New Roman" pitchFamily="18" charset="0"/>
              </a:rPr>
              <a:t> 3:</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Viết</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công</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thức</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cấu</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tạo</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của</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các</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hợp</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chất</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hữu</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cơ</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sau</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a:t>
            </a:r>
            <a:r>
              <a:rPr lang="en-US" sz="3200" baseline="-25000" dirty="0" err="1" smtClean="0">
                <a:solidFill>
                  <a:srgbClr val="FF0000"/>
                </a:solidFill>
                <a:latin typeface="Times New Roman" pitchFamily="18" charset="0"/>
                <a:cs typeface="Times New Roman" pitchFamily="18" charset="0"/>
              </a:rPr>
              <a:t>3</a:t>
            </a:r>
            <a:r>
              <a:rPr lang="en-US" sz="3200" dirty="0" err="1" smtClean="0">
                <a:solidFill>
                  <a:srgbClr val="FF0000"/>
                </a:solidFill>
                <a:latin typeface="Times New Roman" pitchFamily="18" charset="0"/>
                <a:cs typeface="Times New Roman" pitchFamily="18" charset="0"/>
              </a:rPr>
              <a:t>H</a:t>
            </a:r>
            <a:r>
              <a:rPr lang="en-US" sz="3200" baseline="-25000" dirty="0" err="1" smtClean="0">
                <a:solidFill>
                  <a:srgbClr val="FF0000"/>
                </a:solidFill>
                <a:latin typeface="Times New Roman" pitchFamily="18" charset="0"/>
                <a:cs typeface="Times New Roman" pitchFamily="18" charset="0"/>
              </a:rPr>
              <a:t>6</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a:t>
            </a:r>
            <a:r>
              <a:rPr lang="en-US" sz="3200" baseline="-25000" dirty="0" err="1" smtClean="0">
                <a:solidFill>
                  <a:srgbClr val="FF0000"/>
                </a:solidFill>
                <a:latin typeface="Times New Roman" pitchFamily="18" charset="0"/>
                <a:cs typeface="Times New Roman" pitchFamily="18" charset="0"/>
              </a:rPr>
              <a:t>4</a:t>
            </a:r>
            <a:r>
              <a:rPr lang="en-US" sz="3200" dirty="0" err="1" smtClean="0">
                <a:solidFill>
                  <a:srgbClr val="FF0000"/>
                </a:solidFill>
                <a:latin typeface="Times New Roman" pitchFamily="18" charset="0"/>
                <a:cs typeface="Times New Roman" pitchFamily="18" charset="0"/>
              </a:rPr>
              <a:t>H</a:t>
            </a:r>
            <a:r>
              <a:rPr lang="en-US" sz="3200" baseline="-25000" dirty="0" err="1" smtClean="0">
                <a:solidFill>
                  <a:srgbClr val="FF0000"/>
                </a:solidFill>
                <a:latin typeface="Times New Roman" pitchFamily="18" charset="0"/>
                <a:cs typeface="Times New Roman" pitchFamily="18" charset="0"/>
              </a:rPr>
              <a:t>8</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a:t>
            </a:r>
            <a:r>
              <a:rPr lang="en-US" sz="3200" baseline="-25000" dirty="0" err="1" smtClean="0">
                <a:solidFill>
                  <a:srgbClr val="FF0000"/>
                </a:solidFill>
                <a:latin typeface="Times New Roman" pitchFamily="18" charset="0"/>
                <a:cs typeface="Times New Roman" pitchFamily="18" charset="0"/>
              </a:rPr>
              <a:t>4</a:t>
            </a:r>
            <a:r>
              <a:rPr lang="en-US" sz="3200" dirty="0" err="1" smtClean="0">
                <a:solidFill>
                  <a:srgbClr val="FF0000"/>
                </a:solidFill>
                <a:latin typeface="Times New Roman" pitchFamily="18" charset="0"/>
                <a:cs typeface="Times New Roman" pitchFamily="18" charset="0"/>
              </a:rPr>
              <a:t>H</a:t>
            </a:r>
            <a:r>
              <a:rPr lang="en-US" sz="3200" baseline="-25000" dirty="0" err="1" smtClean="0">
                <a:solidFill>
                  <a:srgbClr val="FF0000"/>
                </a:solidFill>
                <a:latin typeface="Times New Roman" pitchFamily="18" charset="0"/>
                <a:cs typeface="Times New Roman" pitchFamily="18" charset="0"/>
              </a:rPr>
              <a:t>10</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a:t>
            </a:r>
            <a:r>
              <a:rPr lang="en-US" sz="3200" baseline="-25000" dirty="0" err="1" smtClean="0">
                <a:solidFill>
                  <a:srgbClr val="FF0000"/>
                </a:solidFill>
                <a:latin typeface="Times New Roman" pitchFamily="18" charset="0"/>
                <a:cs typeface="Times New Roman" pitchFamily="18" charset="0"/>
              </a:rPr>
              <a:t>3</a:t>
            </a:r>
            <a:r>
              <a:rPr lang="en-US" sz="3200" dirty="0" err="1" smtClean="0">
                <a:solidFill>
                  <a:srgbClr val="FF0000"/>
                </a:solidFill>
                <a:latin typeface="Times New Roman" pitchFamily="18" charset="0"/>
                <a:cs typeface="Times New Roman" pitchFamily="18" charset="0"/>
              </a:rPr>
              <a:t>H</a:t>
            </a:r>
            <a:r>
              <a:rPr lang="en-US" sz="3200" baseline="-25000" dirty="0" err="1" smtClean="0">
                <a:solidFill>
                  <a:srgbClr val="FF0000"/>
                </a:solidFill>
                <a:latin typeface="Times New Roman" pitchFamily="18" charset="0"/>
                <a:cs typeface="Times New Roman" pitchFamily="18" charset="0"/>
              </a:rPr>
              <a:t>7</a:t>
            </a:r>
            <a:r>
              <a:rPr lang="en-US" sz="3200" dirty="0" err="1" smtClean="0">
                <a:solidFill>
                  <a:srgbClr val="FF0000"/>
                </a:solidFill>
                <a:latin typeface="Times New Roman" pitchFamily="18" charset="0"/>
                <a:cs typeface="Times New Roman" pitchFamily="18" charset="0"/>
              </a:rPr>
              <a:t>Cl</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a:t>
            </a:r>
            <a:r>
              <a:rPr lang="en-US" sz="3200" baseline="-25000" dirty="0" err="1" smtClean="0">
                <a:solidFill>
                  <a:srgbClr val="FF0000"/>
                </a:solidFill>
                <a:latin typeface="Times New Roman" pitchFamily="18" charset="0"/>
                <a:cs typeface="Times New Roman" pitchFamily="18" charset="0"/>
              </a:rPr>
              <a:t>3</a:t>
            </a:r>
            <a:r>
              <a:rPr lang="en-US" sz="3200" dirty="0" err="1" smtClean="0">
                <a:solidFill>
                  <a:srgbClr val="FF0000"/>
                </a:solidFill>
                <a:latin typeface="Times New Roman" pitchFamily="18" charset="0"/>
                <a:cs typeface="Times New Roman" pitchFamily="18" charset="0"/>
              </a:rPr>
              <a:t>H</a:t>
            </a:r>
            <a:r>
              <a:rPr lang="en-US" sz="3200" baseline="-25000" dirty="0" err="1" smtClean="0">
                <a:solidFill>
                  <a:srgbClr val="FF0000"/>
                </a:solidFill>
                <a:latin typeface="Times New Roman" pitchFamily="18" charset="0"/>
                <a:cs typeface="Times New Roman" pitchFamily="18" charset="0"/>
              </a:rPr>
              <a:t>8</a:t>
            </a:r>
            <a:r>
              <a:rPr lang="en-US" sz="3200" dirty="0" err="1" smtClean="0">
                <a:solidFill>
                  <a:srgbClr val="FF0000"/>
                </a:solidFill>
                <a:latin typeface="Times New Roman" pitchFamily="18" charset="0"/>
                <a:cs typeface="Times New Roman" pitchFamily="18" charset="0"/>
              </a:rPr>
              <a:t>O</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a:t>
            </a:r>
            <a:r>
              <a:rPr lang="en-US" sz="3200" baseline="-25000" dirty="0" err="1" smtClean="0">
                <a:solidFill>
                  <a:srgbClr val="FF0000"/>
                </a:solidFill>
                <a:latin typeface="Times New Roman" pitchFamily="18" charset="0"/>
                <a:cs typeface="Times New Roman" pitchFamily="18" charset="0"/>
              </a:rPr>
              <a:t>5</a:t>
            </a:r>
            <a:r>
              <a:rPr lang="en-US" sz="3200" dirty="0" err="1" smtClean="0">
                <a:solidFill>
                  <a:srgbClr val="FF0000"/>
                </a:solidFill>
                <a:latin typeface="Times New Roman" pitchFamily="18" charset="0"/>
                <a:cs typeface="Times New Roman" pitchFamily="18" charset="0"/>
              </a:rPr>
              <a:t>H</a:t>
            </a:r>
            <a:r>
              <a:rPr lang="en-US" sz="3200" baseline="-25000" dirty="0" err="1" smtClean="0">
                <a:solidFill>
                  <a:srgbClr val="FF0000"/>
                </a:solidFill>
                <a:latin typeface="Times New Roman" pitchFamily="18" charset="0"/>
                <a:cs typeface="Times New Roman" pitchFamily="18" charset="0"/>
              </a:rPr>
              <a:t>12</a:t>
            </a:r>
            <a:r>
              <a:rPr lang="en-US" sz="3200" dirty="0" smtClean="0">
                <a:solidFill>
                  <a:srgbClr val="FF0000"/>
                </a:solidFill>
                <a:latin typeface="Times New Roman" pitchFamily="18" charset="0"/>
                <a:cs typeface="Times New Roman" pitchFamily="18" charset="0"/>
              </a:rPr>
              <a:t> ; </a:t>
            </a:r>
            <a:r>
              <a:rPr lang="en-US" sz="3200" dirty="0" err="1" smtClean="0">
                <a:solidFill>
                  <a:srgbClr val="FF0000"/>
                </a:solidFill>
                <a:latin typeface="Times New Roman" pitchFamily="18" charset="0"/>
                <a:cs typeface="Times New Roman" pitchFamily="18" charset="0"/>
              </a:rPr>
              <a:t>C</a:t>
            </a:r>
            <a:r>
              <a:rPr lang="en-US" sz="3200" baseline="-25000" dirty="0" err="1" smtClean="0">
                <a:solidFill>
                  <a:srgbClr val="FF0000"/>
                </a:solidFill>
                <a:latin typeface="Times New Roman" pitchFamily="18" charset="0"/>
                <a:cs typeface="Times New Roman" pitchFamily="18" charset="0"/>
              </a:rPr>
              <a:t>5</a:t>
            </a:r>
            <a:r>
              <a:rPr lang="en-US" sz="3200" dirty="0" err="1" smtClean="0">
                <a:solidFill>
                  <a:srgbClr val="FF0000"/>
                </a:solidFill>
                <a:latin typeface="Times New Roman" pitchFamily="18" charset="0"/>
                <a:cs typeface="Times New Roman" pitchFamily="18" charset="0"/>
              </a:rPr>
              <a:t>H</a:t>
            </a:r>
            <a:r>
              <a:rPr lang="en-US" sz="3200" baseline="-25000" dirty="0" err="1" smtClean="0">
                <a:solidFill>
                  <a:srgbClr val="FF0000"/>
                </a:solidFill>
                <a:latin typeface="Times New Roman" pitchFamily="18" charset="0"/>
                <a:cs typeface="Times New Roman" pitchFamily="18" charset="0"/>
              </a:rPr>
              <a:t>10</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a:t>
            </a:r>
            <a:r>
              <a:rPr lang="en-US" sz="3200" baseline="-25000" dirty="0" err="1" smtClean="0">
                <a:solidFill>
                  <a:srgbClr val="FF0000"/>
                </a:solidFill>
                <a:latin typeface="Times New Roman" pitchFamily="18" charset="0"/>
                <a:cs typeface="Times New Roman" pitchFamily="18" charset="0"/>
              </a:rPr>
              <a:t>6</a:t>
            </a:r>
            <a:r>
              <a:rPr lang="en-US" sz="3200" dirty="0" err="1" smtClean="0">
                <a:solidFill>
                  <a:srgbClr val="FF0000"/>
                </a:solidFill>
                <a:latin typeface="Times New Roman" pitchFamily="18" charset="0"/>
                <a:cs typeface="Times New Roman" pitchFamily="18" charset="0"/>
              </a:rPr>
              <a:t>H</a:t>
            </a:r>
            <a:r>
              <a:rPr lang="en-US" sz="3200" baseline="-25000" dirty="0" err="1" smtClean="0">
                <a:solidFill>
                  <a:srgbClr val="FF0000"/>
                </a:solidFill>
                <a:latin typeface="Times New Roman" pitchFamily="18" charset="0"/>
                <a:cs typeface="Times New Roman" pitchFamily="18" charset="0"/>
              </a:rPr>
              <a:t>12</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a:t>
            </a:r>
            <a:r>
              <a:rPr lang="en-US" sz="3200" baseline="-25000" dirty="0" err="1" smtClean="0">
                <a:solidFill>
                  <a:srgbClr val="FF0000"/>
                </a:solidFill>
                <a:latin typeface="Times New Roman" pitchFamily="18" charset="0"/>
                <a:cs typeface="Times New Roman" pitchFamily="18" charset="0"/>
              </a:rPr>
              <a:t>7</a:t>
            </a:r>
            <a:r>
              <a:rPr lang="en-US" sz="3200" dirty="0" err="1" smtClean="0">
                <a:solidFill>
                  <a:srgbClr val="FF0000"/>
                </a:solidFill>
                <a:latin typeface="Times New Roman" pitchFamily="18" charset="0"/>
                <a:cs typeface="Times New Roman" pitchFamily="18" charset="0"/>
              </a:rPr>
              <a:t>H</a:t>
            </a:r>
            <a:r>
              <a:rPr lang="en-US" sz="3200" baseline="-25000" dirty="0" err="1" smtClean="0">
                <a:solidFill>
                  <a:srgbClr val="FF0000"/>
                </a:solidFill>
                <a:latin typeface="Times New Roman" pitchFamily="18" charset="0"/>
                <a:cs typeface="Times New Roman" pitchFamily="18" charset="0"/>
              </a:rPr>
              <a:t>16</a:t>
            </a:r>
            <a:r>
              <a:rPr lang="en-US" sz="3200" dirty="0" smtClean="0">
                <a:solidFill>
                  <a:srgbClr val="FF0000"/>
                </a:solidFill>
                <a:latin typeface="Times New Roman" pitchFamily="18" charset="0"/>
                <a:cs typeface="Times New Roman" pitchFamily="18" charset="0"/>
              </a:rPr>
              <a:t>?</a:t>
            </a:r>
          </a:p>
          <a:p>
            <a:pPr algn="just"/>
            <a:r>
              <a:rPr lang="en-US" sz="3200" b="1" dirty="0" err="1" smtClean="0">
                <a:solidFill>
                  <a:srgbClr val="FF0000"/>
                </a:solidFill>
                <a:latin typeface="Times New Roman" pitchFamily="18" charset="0"/>
                <a:cs typeface="Times New Roman" pitchFamily="18" charset="0"/>
              </a:rPr>
              <a:t>Bài</a:t>
            </a:r>
            <a:r>
              <a:rPr lang="en-US" sz="3200" b="1" dirty="0" smtClean="0">
                <a:solidFill>
                  <a:srgbClr val="FF0000"/>
                </a:solidFill>
                <a:latin typeface="Times New Roman" pitchFamily="18" charset="0"/>
                <a:cs typeface="Times New Roman" pitchFamily="18" charset="0"/>
              </a:rPr>
              <a:t> 4</a:t>
            </a:r>
            <a:r>
              <a:rPr lang="en-US" sz="3200" b="1" smtClean="0">
                <a:solidFill>
                  <a:srgbClr val="FF0000"/>
                </a:solidFill>
                <a:latin typeface="Times New Roman" pitchFamily="18" charset="0"/>
                <a:cs typeface="Times New Roman" pitchFamily="18" charset="0"/>
              </a:rPr>
              <a:t>:</a:t>
            </a:r>
            <a:r>
              <a:rPr lang="en-US" sz="3200" smtClean="0">
                <a:solidFill>
                  <a:srgbClr val="FF0000"/>
                </a:solidFill>
                <a:latin typeface="Times New Roman" pitchFamily="18" charset="0"/>
                <a:cs typeface="Times New Roman" pitchFamily="18" charset="0"/>
              </a:rPr>
              <a:t> Xác</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định</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công</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thức</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phân</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tử</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của</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chất</a:t>
            </a:r>
            <a:r>
              <a:rPr lang="en-US" sz="3200" dirty="0" smtClean="0">
                <a:solidFill>
                  <a:srgbClr val="FF0000"/>
                </a:solidFill>
                <a:latin typeface="Times New Roman" pitchFamily="18" charset="0"/>
                <a:cs typeface="Times New Roman" pitchFamily="18" charset="0"/>
              </a:rPr>
              <a:t> A </a:t>
            </a:r>
            <a:r>
              <a:rPr lang="en-US" sz="3200" dirty="0" err="1" smtClean="0">
                <a:solidFill>
                  <a:srgbClr val="FF0000"/>
                </a:solidFill>
                <a:latin typeface="Times New Roman" pitchFamily="18" charset="0"/>
                <a:cs typeface="Times New Roman" pitchFamily="18" charset="0"/>
              </a:rPr>
              <a:t>chứa</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75%C</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và</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25%H</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Biết</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khối</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lượng</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phân</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tử</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của</a:t>
            </a:r>
            <a:r>
              <a:rPr lang="en-US" sz="3200" dirty="0" smtClean="0">
                <a:solidFill>
                  <a:srgbClr val="FF0000"/>
                </a:solidFill>
                <a:latin typeface="Times New Roman" pitchFamily="18" charset="0"/>
                <a:cs typeface="Times New Roman" pitchFamily="18" charset="0"/>
              </a:rPr>
              <a:t> A </a:t>
            </a:r>
            <a:r>
              <a:rPr lang="en-US" sz="3200" dirty="0" err="1" smtClean="0">
                <a:solidFill>
                  <a:srgbClr val="FF0000"/>
                </a:solidFill>
                <a:latin typeface="Times New Roman" pitchFamily="18" charset="0"/>
                <a:cs typeface="Times New Roman" pitchFamily="18" charset="0"/>
              </a:rPr>
              <a:t>là</a:t>
            </a:r>
            <a:r>
              <a:rPr lang="en-US" sz="3200" dirty="0" smtClean="0">
                <a:solidFill>
                  <a:srgbClr val="FF0000"/>
                </a:solidFill>
                <a:latin typeface="Times New Roman" pitchFamily="18" charset="0"/>
                <a:cs typeface="Times New Roman" pitchFamily="18" charset="0"/>
              </a:rPr>
              <a:t> 16 </a:t>
            </a:r>
            <a:r>
              <a:rPr lang="en-US" sz="3200" dirty="0" err="1" smtClean="0">
                <a:solidFill>
                  <a:srgbClr val="FF0000"/>
                </a:solidFill>
                <a:latin typeface="Times New Roman" pitchFamily="18" charset="0"/>
                <a:cs typeface="Times New Roman" pitchFamily="18" charset="0"/>
              </a:rPr>
              <a:t>amu</a:t>
            </a:r>
            <a:r>
              <a:rPr lang="en-US" sz="3200" dirty="0" smtClean="0">
                <a:solidFill>
                  <a:srgbClr val="FF0000"/>
                </a:solidFill>
                <a:latin typeface="Times New Roman" pitchFamily="18" charset="0"/>
                <a:cs typeface="Times New Roman" pitchFamily="18" charset="0"/>
              </a:rPr>
              <a:t>.</a:t>
            </a:r>
          </a:p>
          <a:p>
            <a:pPr algn="just"/>
            <a:r>
              <a:rPr lang="en-US" sz="3200" b="1" dirty="0" err="1" smtClean="0">
                <a:solidFill>
                  <a:srgbClr val="FF0000"/>
                </a:solidFill>
                <a:latin typeface="Times New Roman" pitchFamily="18" charset="0"/>
                <a:cs typeface="Times New Roman" pitchFamily="18" charset="0"/>
              </a:rPr>
              <a:t>Bài</a:t>
            </a:r>
            <a:r>
              <a:rPr lang="en-US" sz="3200" b="1" dirty="0" smtClean="0">
                <a:solidFill>
                  <a:srgbClr val="FF0000"/>
                </a:solidFill>
                <a:latin typeface="Times New Roman" pitchFamily="18" charset="0"/>
                <a:cs typeface="Times New Roman" pitchFamily="18" charset="0"/>
              </a:rPr>
              <a:t> 5:</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Một</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hợp</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chất</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hữu</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cơ</a:t>
            </a:r>
            <a:r>
              <a:rPr lang="en-US" sz="3200" dirty="0" smtClean="0">
                <a:solidFill>
                  <a:srgbClr val="FF0000"/>
                </a:solidFill>
                <a:latin typeface="Times New Roman" pitchFamily="18" charset="0"/>
                <a:cs typeface="Times New Roman" pitchFamily="18" charset="0"/>
              </a:rPr>
              <a:t> A </a:t>
            </a:r>
            <a:r>
              <a:rPr lang="en-US" sz="3200" dirty="0" err="1" smtClean="0">
                <a:solidFill>
                  <a:srgbClr val="FF0000"/>
                </a:solidFill>
                <a:latin typeface="Times New Roman" pitchFamily="18" charset="0"/>
                <a:cs typeface="Times New Roman" pitchFamily="18" charset="0"/>
              </a:rPr>
              <a:t>có</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khối</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lượng</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phân</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tử</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là</a:t>
            </a:r>
            <a:r>
              <a:rPr lang="en-US" sz="3200" dirty="0" smtClean="0">
                <a:solidFill>
                  <a:srgbClr val="FF0000"/>
                </a:solidFill>
                <a:latin typeface="Times New Roman" pitchFamily="18" charset="0"/>
                <a:cs typeface="Times New Roman" pitchFamily="18" charset="0"/>
              </a:rPr>
              <a:t> 60 </a:t>
            </a:r>
            <a:r>
              <a:rPr lang="en-US" sz="3200" dirty="0" err="1" smtClean="0">
                <a:solidFill>
                  <a:srgbClr val="FF0000"/>
                </a:solidFill>
                <a:latin typeface="Times New Roman" pitchFamily="18" charset="0"/>
                <a:cs typeface="Times New Roman" pitchFamily="18" charset="0"/>
              </a:rPr>
              <a:t>amu</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trong</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đó</a:t>
            </a:r>
            <a:r>
              <a:rPr lang="en-US" sz="3200" dirty="0" smtClean="0">
                <a:solidFill>
                  <a:srgbClr val="FF0000"/>
                </a:solidFill>
                <a:latin typeface="Times New Roman" pitchFamily="18" charset="0"/>
                <a:cs typeface="Times New Roman" pitchFamily="18" charset="0"/>
              </a:rPr>
              <a:t> C </a:t>
            </a:r>
            <a:r>
              <a:rPr lang="en-US" sz="3200" dirty="0" err="1" smtClean="0">
                <a:solidFill>
                  <a:srgbClr val="FF0000"/>
                </a:solidFill>
                <a:latin typeface="Times New Roman" pitchFamily="18" charset="0"/>
                <a:cs typeface="Times New Roman" pitchFamily="18" charset="0"/>
              </a:rPr>
              <a:t>chiếm</a:t>
            </a:r>
            <a:r>
              <a:rPr lang="en-US" sz="3200" dirty="0" smtClean="0">
                <a:solidFill>
                  <a:srgbClr val="FF0000"/>
                </a:solidFill>
                <a:latin typeface="Times New Roman" pitchFamily="18" charset="0"/>
                <a:cs typeface="Times New Roman" pitchFamily="18" charset="0"/>
              </a:rPr>
              <a:t> 60%, H </a:t>
            </a:r>
            <a:r>
              <a:rPr lang="en-US" sz="3200" dirty="0" err="1" smtClean="0">
                <a:solidFill>
                  <a:srgbClr val="FF0000"/>
                </a:solidFill>
                <a:latin typeface="Times New Roman" pitchFamily="18" charset="0"/>
                <a:cs typeface="Times New Roman" pitchFamily="18" charset="0"/>
              </a:rPr>
              <a:t>chiếm</a:t>
            </a:r>
            <a:r>
              <a:rPr lang="en-US" sz="3200" dirty="0" smtClean="0">
                <a:solidFill>
                  <a:srgbClr val="FF0000"/>
                </a:solidFill>
                <a:latin typeface="Times New Roman" pitchFamily="18" charset="0"/>
                <a:cs typeface="Times New Roman" pitchFamily="18" charset="0"/>
              </a:rPr>
              <a:t> 13,33% </a:t>
            </a:r>
            <a:r>
              <a:rPr lang="en-US" sz="3200" dirty="0" err="1" smtClean="0">
                <a:solidFill>
                  <a:srgbClr val="FF0000"/>
                </a:solidFill>
                <a:latin typeface="Times New Roman" pitchFamily="18" charset="0"/>
                <a:cs typeface="Times New Roman" pitchFamily="18" charset="0"/>
              </a:rPr>
              <a:t>còn</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lại</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là</a:t>
            </a:r>
            <a:r>
              <a:rPr lang="en-US" sz="3200" dirty="0" smtClean="0">
                <a:solidFill>
                  <a:srgbClr val="FF0000"/>
                </a:solidFill>
                <a:latin typeface="Times New Roman" pitchFamily="18" charset="0"/>
                <a:cs typeface="Times New Roman" pitchFamily="18" charset="0"/>
              </a:rPr>
              <a:t> O. </a:t>
            </a:r>
            <a:r>
              <a:rPr lang="en-US" sz="3200" dirty="0" err="1" smtClean="0">
                <a:solidFill>
                  <a:srgbClr val="FF0000"/>
                </a:solidFill>
                <a:latin typeface="Times New Roman" pitchFamily="18" charset="0"/>
                <a:cs typeface="Times New Roman" pitchFamily="18" charset="0"/>
              </a:rPr>
              <a:t>Tìm</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công</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thức</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phân</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tử</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của</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hợp</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chất</a:t>
            </a:r>
            <a:r>
              <a:rPr lang="en-US" sz="3200" dirty="0" smtClean="0">
                <a:solidFill>
                  <a:srgbClr val="FF0000"/>
                </a:solidFill>
                <a:latin typeface="Times New Roman" pitchFamily="18" charset="0"/>
                <a:cs typeface="Times New Roman" pitchFamily="18" charset="0"/>
              </a:rPr>
              <a:t> A </a:t>
            </a:r>
            <a:r>
              <a:rPr lang="en-US" sz="3200" dirty="0" err="1" smtClean="0">
                <a:solidFill>
                  <a:srgbClr val="FF0000"/>
                </a:solidFill>
                <a:latin typeface="Times New Roman" pitchFamily="18" charset="0"/>
                <a:cs typeface="Times New Roman" pitchFamily="18" charset="0"/>
              </a:rPr>
              <a:t>và</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viết</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công</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thức</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cấu</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tạo</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có</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thể</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có</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của</a:t>
            </a:r>
            <a:r>
              <a:rPr lang="en-US" sz="3200" dirty="0" smtClean="0">
                <a:solidFill>
                  <a:srgbClr val="FF0000"/>
                </a:solidFill>
                <a:latin typeface="Times New Roman" pitchFamily="18" charset="0"/>
                <a:cs typeface="Times New Roman" pitchFamily="18" charset="0"/>
              </a:rPr>
              <a:t> A?</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ChangeArrowheads="1"/>
          </p:cNvSpPr>
          <p:nvPr/>
        </p:nvSpPr>
        <p:spPr bwMode="auto">
          <a:xfrm>
            <a:off x="0" y="0"/>
            <a:ext cx="12192000"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en-US" sz="3200" b="1" dirty="0" err="1" smtClean="0">
                <a:solidFill>
                  <a:srgbClr val="FF0000"/>
                </a:solidFill>
                <a:latin typeface="Times New Roman" pitchFamily="18" charset="0"/>
                <a:cs typeface="Times New Roman" pitchFamily="18" charset="0"/>
              </a:rPr>
              <a:t>Bài</a:t>
            </a:r>
            <a:r>
              <a:rPr lang="en-US" sz="3200" b="1" dirty="0" smtClean="0">
                <a:solidFill>
                  <a:srgbClr val="FF0000"/>
                </a:solidFill>
                <a:latin typeface="Times New Roman" pitchFamily="18" charset="0"/>
                <a:cs typeface="Times New Roman" pitchFamily="18" charset="0"/>
              </a:rPr>
              <a:t> 6:</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Xác</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định</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công</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thức</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phân</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tử</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của</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hợp</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chất</a:t>
            </a:r>
            <a:r>
              <a:rPr lang="en-US" sz="3200" dirty="0" smtClean="0">
                <a:solidFill>
                  <a:srgbClr val="FF0000"/>
                </a:solidFill>
                <a:latin typeface="Times New Roman" pitchFamily="18" charset="0"/>
                <a:cs typeface="Times New Roman" pitchFamily="18" charset="0"/>
              </a:rPr>
              <a:t> A </a:t>
            </a:r>
            <a:r>
              <a:rPr lang="en-US" sz="3200" dirty="0" err="1" smtClean="0">
                <a:solidFill>
                  <a:srgbClr val="FF0000"/>
                </a:solidFill>
                <a:latin typeface="Times New Roman" pitchFamily="18" charset="0"/>
                <a:cs typeface="Times New Roman" pitchFamily="18" charset="0"/>
              </a:rPr>
              <a:t>chứa</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85,71%C</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và</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14,29%H</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Biết</a:t>
            </a:r>
            <a:r>
              <a:rPr lang="en-US" sz="3200" dirty="0" smtClean="0">
                <a:solidFill>
                  <a:srgbClr val="FF0000"/>
                </a:solidFill>
                <a:latin typeface="Times New Roman" pitchFamily="18" charset="0"/>
                <a:cs typeface="Times New Roman" pitchFamily="18" charset="0"/>
              </a:rPr>
              <a:t> 1 </a:t>
            </a:r>
            <a:r>
              <a:rPr lang="en-US" sz="3200" dirty="0" err="1" smtClean="0">
                <a:solidFill>
                  <a:srgbClr val="FF0000"/>
                </a:solidFill>
                <a:latin typeface="Times New Roman" pitchFamily="18" charset="0"/>
                <a:cs typeface="Times New Roman" pitchFamily="18" charset="0"/>
              </a:rPr>
              <a:t>lít</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khí</a:t>
            </a:r>
            <a:r>
              <a:rPr lang="en-US" sz="3200" dirty="0" smtClean="0">
                <a:solidFill>
                  <a:srgbClr val="FF0000"/>
                </a:solidFill>
                <a:latin typeface="Times New Roman" pitchFamily="18" charset="0"/>
                <a:cs typeface="Times New Roman" pitchFamily="18" charset="0"/>
              </a:rPr>
              <a:t> A ở </a:t>
            </a:r>
            <a:r>
              <a:rPr lang="en-US" sz="3200" dirty="0" err="1" smtClean="0">
                <a:solidFill>
                  <a:srgbClr val="FF0000"/>
                </a:solidFill>
                <a:latin typeface="Times New Roman" pitchFamily="18" charset="0"/>
                <a:cs typeface="Times New Roman" pitchFamily="18" charset="0"/>
              </a:rPr>
              <a:t>đktc</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nặng</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1,25g</a:t>
            </a:r>
            <a:r>
              <a:rPr lang="en-US" sz="3200" dirty="0" smtClean="0">
                <a:solidFill>
                  <a:srgbClr val="FF0000"/>
                </a:solidFill>
                <a:latin typeface="Times New Roman" pitchFamily="18" charset="0"/>
                <a:cs typeface="Times New Roman" pitchFamily="18" charset="0"/>
              </a:rPr>
              <a:t>.</a:t>
            </a:r>
          </a:p>
          <a:p>
            <a:pPr algn="just"/>
            <a:r>
              <a:rPr lang="en-US" sz="3200" b="1" dirty="0" err="1" smtClean="0">
                <a:solidFill>
                  <a:srgbClr val="FF0000"/>
                </a:solidFill>
                <a:latin typeface="Times New Roman" pitchFamily="18" charset="0"/>
                <a:cs typeface="Times New Roman" pitchFamily="18" charset="0"/>
              </a:rPr>
              <a:t>Bài</a:t>
            </a:r>
            <a:r>
              <a:rPr lang="en-US" sz="3200" b="1" dirty="0" smtClean="0">
                <a:solidFill>
                  <a:srgbClr val="FF0000"/>
                </a:solidFill>
                <a:latin typeface="Times New Roman" pitchFamily="18" charset="0"/>
                <a:cs typeface="Times New Roman" pitchFamily="18" charset="0"/>
              </a:rPr>
              <a:t> 7: </a:t>
            </a:r>
            <a:r>
              <a:rPr lang="en-US" sz="3200" dirty="0" err="1" smtClean="0">
                <a:solidFill>
                  <a:srgbClr val="FF0000"/>
                </a:solidFill>
                <a:latin typeface="Times New Roman" pitchFamily="18" charset="0"/>
                <a:cs typeface="Times New Roman" pitchFamily="18" charset="0"/>
              </a:rPr>
              <a:t>Xác</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định</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công</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thức</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phân</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tử</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của</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hidrocacbon</a:t>
            </a:r>
            <a:r>
              <a:rPr lang="en-US" sz="3200" dirty="0" smtClean="0">
                <a:solidFill>
                  <a:srgbClr val="FF0000"/>
                </a:solidFill>
                <a:latin typeface="Times New Roman" pitchFamily="18" charset="0"/>
                <a:cs typeface="Times New Roman" pitchFamily="18" charset="0"/>
              </a:rPr>
              <a:t> X </a:t>
            </a:r>
            <a:r>
              <a:rPr lang="en-US" sz="3200" dirty="0" err="1" smtClean="0">
                <a:solidFill>
                  <a:srgbClr val="FF0000"/>
                </a:solidFill>
                <a:latin typeface="Times New Roman" pitchFamily="18" charset="0"/>
                <a:cs typeface="Times New Roman" pitchFamily="18" charset="0"/>
              </a:rPr>
              <a:t>biết</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rằng</a:t>
            </a:r>
            <a:r>
              <a:rPr lang="en-US" sz="3200" dirty="0" smtClean="0">
                <a:solidFill>
                  <a:srgbClr val="FF0000"/>
                </a:solidFill>
                <a:latin typeface="Times New Roman" pitchFamily="18" charset="0"/>
                <a:cs typeface="Times New Roman" pitchFamily="18" charset="0"/>
              </a:rPr>
              <a:t> X </a:t>
            </a:r>
            <a:r>
              <a:rPr lang="en-US" sz="3200" dirty="0" err="1" smtClean="0">
                <a:solidFill>
                  <a:srgbClr val="FF0000"/>
                </a:solidFill>
                <a:latin typeface="Times New Roman" pitchFamily="18" charset="0"/>
                <a:cs typeface="Times New Roman" pitchFamily="18" charset="0"/>
              </a:rPr>
              <a:t>chứa</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75%C</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25%H</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Biết</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tỉ</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khối</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của</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nó</a:t>
            </a:r>
            <a:r>
              <a:rPr lang="en-US" sz="3200" dirty="0" smtClean="0">
                <a:solidFill>
                  <a:srgbClr val="FF0000"/>
                </a:solidFill>
                <a:latin typeface="Times New Roman" pitchFamily="18" charset="0"/>
                <a:cs typeface="Times New Roman" pitchFamily="18" charset="0"/>
              </a:rPr>
              <a:t> so </a:t>
            </a:r>
            <a:r>
              <a:rPr lang="en-US" sz="3200" dirty="0" err="1" smtClean="0">
                <a:solidFill>
                  <a:srgbClr val="FF0000"/>
                </a:solidFill>
                <a:latin typeface="Times New Roman" pitchFamily="18" charset="0"/>
                <a:cs typeface="Times New Roman" pitchFamily="18" charset="0"/>
              </a:rPr>
              <a:t>với</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oxi</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bằng</a:t>
            </a:r>
            <a:r>
              <a:rPr lang="en-US" sz="3200" dirty="0" smtClean="0">
                <a:solidFill>
                  <a:srgbClr val="FF0000"/>
                </a:solidFill>
                <a:latin typeface="Times New Roman" pitchFamily="18" charset="0"/>
                <a:cs typeface="Times New Roman" pitchFamily="18" charset="0"/>
              </a:rPr>
              <a:t> 0,5?</a:t>
            </a:r>
          </a:p>
          <a:p>
            <a:pPr algn="just"/>
            <a:r>
              <a:rPr lang="en-US" sz="3200" b="1" dirty="0" err="1" smtClean="0">
                <a:solidFill>
                  <a:srgbClr val="FF0000"/>
                </a:solidFill>
                <a:latin typeface="Times New Roman" pitchFamily="18" charset="0"/>
                <a:cs typeface="Times New Roman" pitchFamily="18" charset="0"/>
              </a:rPr>
              <a:t>Bài</a:t>
            </a:r>
            <a:r>
              <a:rPr lang="en-US" sz="3200" b="1" dirty="0" smtClean="0">
                <a:solidFill>
                  <a:srgbClr val="FF0000"/>
                </a:solidFill>
                <a:latin typeface="Times New Roman" pitchFamily="18" charset="0"/>
                <a:cs typeface="Times New Roman" pitchFamily="18" charset="0"/>
              </a:rPr>
              <a:t> 8:</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Xác</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định</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công</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thức</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phân</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tử</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của</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hợp</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chất</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hữu</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cơ</a:t>
            </a:r>
            <a:r>
              <a:rPr lang="en-US" sz="3200" dirty="0" smtClean="0">
                <a:solidFill>
                  <a:srgbClr val="FF0000"/>
                </a:solidFill>
                <a:latin typeface="Times New Roman" pitchFamily="18" charset="0"/>
                <a:cs typeface="Times New Roman" pitchFamily="18" charset="0"/>
              </a:rPr>
              <a:t> X </a:t>
            </a:r>
            <a:r>
              <a:rPr lang="en-US" sz="3200" dirty="0" err="1" smtClean="0">
                <a:solidFill>
                  <a:srgbClr val="FF0000"/>
                </a:solidFill>
                <a:latin typeface="Times New Roman" pitchFamily="18" charset="0"/>
                <a:cs typeface="Times New Roman" pitchFamily="18" charset="0"/>
              </a:rPr>
              <a:t>biết</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rằng</a:t>
            </a:r>
            <a:r>
              <a:rPr lang="en-US" sz="3200" dirty="0" smtClean="0">
                <a:solidFill>
                  <a:srgbClr val="FF0000"/>
                </a:solidFill>
                <a:latin typeface="Times New Roman" pitchFamily="18" charset="0"/>
                <a:cs typeface="Times New Roman" pitchFamily="18" charset="0"/>
              </a:rPr>
              <a:t> X </a:t>
            </a:r>
            <a:r>
              <a:rPr lang="en-US" sz="3200" dirty="0" err="1" smtClean="0">
                <a:solidFill>
                  <a:srgbClr val="FF0000"/>
                </a:solidFill>
                <a:latin typeface="Times New Roman" pitchFamily="18" charset="0"/>
                <a:cs typeface="Times New Roman" pitchFamily="18" charset="0"/>
              </a:rPr>
              <a:t>chứa</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40%C</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6,67%H</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còn</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lại</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là</a:t>
            </a:r>
            <a:r>
              <a:rPr lang="en-US" sz="3200" dirty="0" smtClean="0">
                <a:solidFill>
                  <a:srgbClr val="FF0000"/>
                </a:solidFill>
                <a:latin typeface="Times New Roman" pitchFamily="18" charset="0"/>
                <a:cs typeface="Times New Roman" pitchFamily="18" charset="0"/>
              </a:rPr>
              <a:t> O. </a:t>
            </a:r>
            <a:r>
              <a:rPr lang="en-US" sz="3200" dirty="0" err="1" smtClean="0">
                <a:solidFill>
                  <a:srgbClr val="FF0000"/>
                </a:solidFill>
                <a:latin typeface="Times New Roman" pitchFamily="18" charset="0"/>
                <a:cs typeface="Times New Roman" pitchFamily="18" charset="0"/>
              </a:rPr>
              <a:t>Biết</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khối</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lượng</a:t>
            </a:r>
            <a:r>
              <a:rPr lang="en-US" sz="3200" dirty="0" smtClean="0">
                <a:solidFill>
                  <a:srgbClr val="FF0000"/>
                </a:solidFill>
                <a:latin typeface="Times New Roman" pitchFamily="18" charset="0"/>
                <a:cs typeface="Times New Roman" pitchFamily="18" charset="0"/>
              </a:rPr>
              <a:t> mol </a:t>
            </a:r>
            <a:r>
              <a:rPr lang="en-US" sz="3200" dirty="0" err="1" smtClean="0">
                <a:solidFill>
                  <a:srgbClr val="FF0000"/>
                </a:solidFill>
                <a:latin typeface="Times New Roman" pitchFamily="18" charset="0"/>
                <a:cs typeface="Times New Roman" pitchFamily="18" charset="0"/>
              </a:rPr>
              <a:t>của</a:t>
            </a:r>
            <a:r>
              <a:rPr lang="en-US" sz="3200" dirty="0" smtClean="0">
                <a:solidFill>
                  <a:srgbClr val="FF0000"/>
                </a:solidFill>
                <a:latin typeface="Times New Roman" pitchFamily="18" charset="0"/>
                <a:cs typeface="Times New Roman" pitchFamily="18" charset="0"/>
              </a:rPr>
              <a:t> X </a:t>
            </a:r>
            <a:r>
              <a:rPr lang="en-US" sz="3200" dirty="0" err="1" smtClean="0">
                <a:solidFill>
                  <a:srgbClr val="FF0000"/>
                </a:solidFill>
                <a:latin typeface="Times New Roman" pitchFamily="18" charset="0"/>
                <a:cs typeface="Times New Roman" pitchFamily="18" charset="0"/>
              </a:rPr>
              <a:t>bằng</a:t>
            </a:r>
            <a:r>
              <a:rPr lang="en-US" sz="3200" dirty="0" smtClean="0">
                <a:solidFill>
                  <a:srgbClr val="FF0000"/>
                </a:solidFill>
                <a:latin typeface="Times New Roman" pitchFamily="18" charset="0"/>
                <a:cs typeface="Times New Roman" pitchFamily="18" charset="0"/>
              </a:rPr>
              <a:t> 180 </a:t>
            </a:r>
            <a:r>
              <a:rPr lang="en-US" sz="3200" dirty="0" err="1" smtClean="0">
                <a:solidFill>
                  <a:srgbClr val="FF0000"/>
                </a:solidFill>
                <a:latin typeface="Times New Roman" pitchFamily="18" charset="0"/>
                <a:cs typeface="Times New Roman" pitchFamily="18" charset="0"/>
              </a:rPr>
              <a:t>gam</a:t>
            </a:r>
            <a:r>
              <a:rPr lang="en-US" sz="3200" dirty="0" smtClean="0">
                <a:solidFill>
                  <a:srgbClr val="FF0000"/>
                </a:solidFill>
                <a:latin typeface="Times New Roman" pitchFamily="18" charset="0"/>
                <a:cs typeface="Times New Roman" pitchFamily="18" charset="0"/>
              </a:rPr>
              <a:t>/mol?</a:t>
            </a:r>
          </a:p>
          <a:p>
            <a:pPr algn="just"/>
            <a:r>
              <a:rPr lang="en-US" sz="3200" b="1" dirty="0" err="1" smtClean="0">
                <a:solidFill>
                  <a:srgbClr val="FF0000"/>
                </a:solidFill>
                <a:latin typeface="Times New Roman" pitchFamily="18" charset="0"/>
                <a:cs typeface="Times New Roman" pitchFamily="18" charset="0"/>
              </a:rPr>
              <a:t>Bài</a:t>
            </a:r>
            <a:r>
              <a:rPr lang="en-US" sz="3200" b="1" dirty="0" smtClean="0">
                <a:solidFill>
                  <a:srgbClr val="FF0000"/>
                </a:solidFill>
                <a:latin typeface="Times New Roman" pitchFamily="18" charset="0"/>
                <a:cs typeface="Times New Roman" pitchFamily="18" charset="0"/>
              </a:rPr>
              <a:t> 9: </a:t>
            </a:r>
            <a:r>
              <a:rPr lang="en-US" sz="3200" dirty="0" err="1" smtClean="0">
                <a:solidFill>
                  <a:srgbClr val="FF0000"/>
                </a:solidFill>
                <a:latin typeface="Times New Roman" pitchFamily="18" charset="0"/>
                <a:cs typeface="Times New Roman" pitchFamily="18" charset="0"/>
              </a:rPr>
              <a:t>Xác</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định</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công</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thức</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phân</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tử</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của</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hidrocacbon</a:t>
            </a:r>
            <a:r>
              <a:rPr lang="en-US" sz="3200" dirty="0" smtClean="0">
                <a:solidFill>
                  <a:srgbClr val="FF0000"/>
                </a:solidFill>
                <a:latin typeface="Times New Roman" pitchFamily="18" charset="0"/>
                <a:cs typeface="Times New Roman" pitchFamily="18" charset="0"/>
              </a:rPr>
              <a:t> X </a:t>
            </a:r>
            <a:r>
              <a:rPr lang="en-US" sz="3200" dirty="0" err="1" smtClean="0">
                <a:solidFill>
                  <a:srgbClr val="FF0000"/>
                </a:solidFill>
                <a:latin typeface="Times New Roman" pitchFamily="18" charset="0"/>
                <a:cs typeface="Times New Roman" pitchFamily="18" charset="0"/>
              </a:rPr>
              <a:t>biết</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rằng</a:t>
            </a:r>
            <a:r>
              <a:rPr lang="en-US" sz="3200" dirty="0" smtClean="0">
                <a:solidFill>
                  <a:srgbClr val="FF0000"/>
                </a:solidFill>
                <a:latin typeface="Times New Roman" pitchFamily="18" charset="0"/>
                <a:cs typeface="Times New Roman" pitchFamily="18" charset="0"/>
              </a:rPr>
              <a:t> X </a:t>
            </a:r>
            <a:r>
              <a:rPr lang="en-US" sz="3200" dirty="0" err="1" smtClean="0">
                <a:solidFill>
                  <a:srgbClr val="FF0000"/>
                </a:solidFill>
                <a:latin typeface="Times New Roman" pitchFamily="18" charset="0"/>
                <a:cs typeface="Times New Roman" pitchFamily="18" charset="0"/>
              </a:rPr>
              <a:t>chứa</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92,31%C</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7,69%H</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Biết</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tỉ</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khối</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của</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nó</a:t>
            </a:r>
            <a:r>
              <a:rPr lang="en-US" sz="3200" dirty="0" smtClean="0">
                <a:solidFill>
                  <a:srgbClr val="FF0000"/>
                </a:solidFill>
                <a:latin typeface="Times New Roman" pitchFamily="18" charset="0"/>
                <a:cs typeface="Times New Roman" pitchFamily="18" charset="0"/>
              </a:rPr>
              <a:t> so </a:t>
            </a:r>
            <a:r>
              <a:rPr lang="en-US" sz="3200" dirty="0" err="1" smtClean="0">
                <a:solidFill>
                  <a:srgbClr val="FF0000"/>
                </a:solidFill>
                <a:latin typeface="Times New Roman" pitchFamily="18" charset="0"/>
                <a:cs typeface="Times New Roman" pitchFamily="18" charset="0"/>
              </a:rPr>
              <a:t>với</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hidro</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bằng</a:t>
            </a:r>
            <a:r>
              <a:rPr lang="en-US" sz="3200" dirty="0" smtClean="0">
                <a:solidFill>
                  <a:srgbClr val="FF0000"/>
                </a:solidFill>
                <a:latin typeface="Times New Roman" pitchFamily="18" charset="0"/>
                <a:cs typeface="Times New Roman" pitchFamily="18" charset="0"/>
              </a:rPr>
              <a:t> 13?</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1549160"/>
            <a:ext cx="12168355" cy="3719511"/>
          </a:xfrm>
          <a:prstGeom prst="rect">
            <a:avLst/>
          </a:prstGeom>
          <a:noFill/>
          <a:ln w="9525">
            <a:noFill/>
            <a:miter lim="800000"/>
            <a:headEnd/>
            <a:tailEnd/>
          </a:ln>
          <a:effectLst/>
        </p:spPr>
      </p:pic>
    </p:spTree>
    <p:extLst>
      <p:ext uri="{BB962C8B-B14F-4D97-AF65-F5344CB8AC3E}">
        <p14:creationId xmlns:p14="http://schemas.microsoft.com/office/powerpoint/2010/main" val="37578500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0"/>
            <a:ext cx="12192000" cy="523220"/>
          </a:xfrm>
          <a:prstGeom prst="rect">
            <a:avLst/>
          </a:prstGeom>
          <a:noFill/>
        </p:spPr>
        <p:txBody>
          <a:bodyPr wrap="square" rtlCol="0">
            <a:spAutoFit/>
          </a:bodyPr>
          <a:lstStyle/>
          <a:p>
            <a:pPr algn="ctr"/>
            <a:r>
              <a:rPr lang="en-US" sz="2800" b="1" dirty="0" err="1" smtClean="0">
                <a:solidFill>
                  <a:srgbClr val="FF00FF"/>
                </a:solidFill>
                <a:latin typeface="Times New Roman" pitchFamily="18" charset="0"/>
                <a:cs typeface="Times New Roman" pitchFamily="18" charset="0"/>
              </a:rPr>
              <a:t>BÀI</a:t>
            </a:r>
            <a:r>
              <a:rPr lang="en-US" sz="2800" b="1" dirty="0" smtClean="0">
                <a:solidFill>
                  <a:srgbClr val="FF00FF"/>
                </a:solidFill>
                <a:latin typeface="Times New Roman" pitchFamily="18" charset="0"/>
                <a:cs typeface="Times New Roman" pitchFamily="18" charset="0"/>
              </a:rPr>
              <a:t> 19: </a:t>
            </a:r>
            <a:r>
              <a:rPr lang="en-US" sz="2800" b="1" dirty="0" err="1" smtClean="0">
                <a:solidFill>
                  <a:srgbClr val="FF00FF"/>
                </a:solidFill>
                <a:latin typeface="Times New Roman" pitchFamily="18" charset="0"/>
                <a:cs typeface="Times New Roman" pitchFamily="18" charset="0"/>
              </a:rPr>
              <a:t>GIỚI</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THIỆU</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VỀ</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CHẤT</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HỮU</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CƠ</a:t>
            </a:r>
            <a:endParaRPr lang="en-US" sz="3200" b="1" dirty="0">
              <a:solidFill>
                <a:srgbClr val="FF00FF"/>
              </a:solidFill>
              <a:latin typeface="Times New Roman" pitchFamily="18" charset="0"/>
              <a:cs typeface="Times New Roman" pitchFamily="18" charset="0"/>
            </a:endParaRPr>
          </a:p>
        </p:txBody>
      </p:sp>
      <p:sp>
        <p:nvSpPr>
          <p:cNvPr id="6" name="TextBox 5"/>
          <p:cNvSpPr txBox="1"/>
          <p:nvPr/>
        </p:nvSpPr>
        <p:spPr>
          <a:xfrm>
            <a:off x="0" y="420908"/>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I. </a:t>
            </a:r>
            <a:r>
              <a:rPr lang="en-US" sz="2800" b="1" dirty="0" err="1" smtClean="0">
                <a:solidFill>
                  <a:srgbClr val="0000FF"/>
                </a:solidFill>
                <a:latin typeface="Times New Roman" pitchFamily="18" charset="0"/>
                <a:cs typeface="Times New Roman" pitchFamily="18" charset="0"/>
              </a:rPr>
              <a:t>HỢP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CHẤT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HỮU</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CƠ</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VÀ</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HÓA</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HỌC</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HỮU</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CƠ</a:t>
            </a:r>
            <a:endParaRPr lang="en-US" sz="2800" b="1" dirty="0" smtClean="0">
              <a:solidFill>
                <a:srgbClr val="0000FF"/>
              </a:solidFill>
              <a:latin typeface="Times New Roman" pitchFamily="18" charset="0"/>
              <a:cs typeface="Times New Roman" pitchFamily="18" charset="0"/>
            </a:endParaRPr>
          </a:p>
        </p:txBody>
      </p:sp>
      <p:sp>
        <p:nvSpPr>
          <p:cNvPr id="27650" name="Rectangle 2"/>
          <p:cNvSpPr>
            <a:spLocks noChangeArrowheads="1"/>
          </p:cNvSpPr>
          <p:nvPr/>
        </p:nvSpPr>
        <p:spPr bwMode="auto">
          <a:xfrm>
            <a:off x="0" y="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7651" name="Rectangle 3"/>
          <p:cNvSpPr>
            <a:spLocks noChangeArrowheads="1"/>
          </p:cNvSpPr>
          <p:nvPr/>
        </p:nvSpPr>
        <p:spPr bwMode="auto">
          <a:xfrm>
            <a:off x="0" y="85725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7" name="TextBox 6"/>
          <p:cNvSpPr txBox="1"/>
          <p:nvPr/>
        </p:nvSpPr>
        <p:spPr>
          <a:xfrm>
            <a:off x="0" y="820050"/>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1. </a:t>
            </a:r>
            <a:r>
              <a:rPr lang="en-US" sz="2800" b="1" dirty="0" err="1" smtClean="0">
                <a:solidFill>
                  <a:srgbClr val="0000FF"/>
                </a:solidFill>
                <a:latin typeface="Times New Roman" pitchFamily="18" charset="0"/>
                <a:cs typeface="Times New Roman" pitchFamily="18" charset="0"/>
              </a:rPr>
              <a:t>Khái</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niệm</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hợp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chất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hữu</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cơ</a:t>
            </a:r>
            <a:endParaRPr lang="en-US" sz="2800" b="1" dirty="0" smtClean="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upRight)">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3"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trips(upRight)">
                                      <p:cBhvr>
                                        <p:cTn id="1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hlinkClick r:id="rId2" action="ppaction://hlinkfile"/>
          </p:cNvPr>
          <p:cNvPicPr>
            <a:picLocks noChangeAspect="1" noChangeArrowheads="1"/>
          </p:cNvPicPr>
          <p:nvPr/>
        </p:nvPicPr>
        <p:blipFill>
          <a:blip r:embed="rId3"/>
          <a:srcRect/>
          <a:stretch>
            <a:fillRect/>
          </a:stretch>
        </p:blipFill>
        <p:spPr bwMode="auto">
          <a:xfrm>
            <a:off x="0" y="0"/>
            <a:ext cx="6140915" cy="2931886"/>
          </a:xfrm>
          <a:prstGeom prst="rect">
            <a:avLst/>
          </a:prstGeom>
          <a:noFill/>
          <a:ln w="9525">
            <a:noFill/>
            <a:miter lim="800000"/>
            <a:headEnd/>
            <a:tailEnd/>
          </a:ln>
          <a:effectLst/>
        </p:spPr>
      </p:pic>
      <p:pic>
        <p:nvPicPr>
          <p:cNvPr id="3" name="Picture 3"/>
          <p:cNvPicPr>
            <a:picLocks noChangeAspect="1" noChangeArrowheads="1"/>
          </p:cNvPicPr>
          <p:nvPr/>
        </p:nvPicPr>
        <p:blipFill>
          <a:blip r:embed="rId4"/>
          <a:srcRect/>
          <a:stretch>
            <a:fillRect/>
          </a:stretch>
        </p:blipFill>
        <p:spPr bwMode="auto">
          <a:xfrm>
            <a:off x="7257143" y="-1"/>
            <a:ext cx="4934857" cy="4130989"/>
          </a:xfrm>
          <a:prstGeom prst="rect">
            <a:avLst/>
          </a:prstGeom>
          <a:noFill/>
          <a:ln w="9525">
            <a:noFill/>
            <a:miter lim="800000"/>
            <a:headEnd/>
            <a:tailEnd/>
          </a:ln>
          <a:effectLst/>
        </p:spPr>
      </p:pic>
      <p:sp>
        <p:nvSpPr>
          <p:cNvPr id="6" name="Rectangle 5"/>
          <p:cNvSpPr/>
          <p:nvPr/>
        </p:nvSpPr>
        <p:spPr>
          <a:xfrm>
            <a:off x="174171" y="3989979"/>
            <a:ext cx="12192000" cy="2062103"/>
          </a:xfrm>
          <a:prstGeom prst="rect">
            <a:avLst/>
          </a:prstGeom>
        </p:spPr>
        <p:txBody>
          <a:bodyPr wrap="square">
            <a:spAutoFit/>
          </a:bodyPr>
          <a:lstStyle/>
          <a:p>
            <a:pPr algn="just"/>
            <a:r>
              <a:rPr lang="en-US" sz="3200" dirty="0" smtClean="0">
                <a:solidFill>
                  <a:srgbClr val="FF00FF"/>
                </a:solidFill>
                <a:latin typeface="+mj-lt"/>
              </a:rPr>
              <a:t>	</a:t>
            </a:r>
            <a:r>
              <a:rPr lang="vi-VN" sz="3200" dirty="0" smtClean="0">
                <a:solidFill>
                  <a:srgbClr val="FF00FF"/>
                </a:solidFill>
                <a:latin typeface="+mj-lt"/>
              </a:rPr>
              <a:t>Vì khi đốt cháy </a:t>
            </a:r>
            <a:r>
              <a:rPr lang="en-US" sz="3200" dirty="0" err="1" smtClean="0">
                <a:solidFill>
                  <a:srgbClr val="FF00FF"/>
                </a:solidFill>
                <a:latin typeface="Times New Roman" pitchFamily="18" charset="0"/>
                <a:cs typeface="Times New Roman" pitchFamily="18" charset="0"/>
              </a:rPr>
              <a:t>các</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hợp</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chất</a:t>
            </a:r>
            <a:r>
              <a:rPr lang="en-US" sz="3200" dirty="0" smtClean="0">
                <a:solidFill>
                  <a:srgbClr val="FF00FF"/>
                </a:solidFill>
                <a:latin typeface="Times New Roman" pitchFamily="18" charset="0"/>
                <a:cs typeface="Times New Roman" pitchFamily="18" charset="0"/>
              </a:rPr>
              <a:t> </a:t>
            </a:r>
            <a:r>
              <a:rPr lang="vi-VN" sz="3200" dirty="0" smtClean="0">
                <a:solidFill>
                  <a:srgbClr val="FF00FF"/>
                </a:solidFill>
                <a:latin typeface="+mj-lt"/>
              </a:rPr>
              <a:t>hữu cơ sản phẩm thu được </a:t>
            </a:r>
            <a:r>
              <a:rPr lang="en-US" sz="3200" dirty="0" err="1" smtClean="0">
                <a:solidFill>
                  <a:srgbClr val="FF00FF"/>
                </a:solidFill>
                <a:latin typeface="Times New Roman" pitchFamily="18" charset="0"/>
                <a:cs typeface="Times New Roman" pitchFamily="18" charset="0"/>
              </a:rPr>
              <a:t>là</a:t>
            </a:r>
            <a:r>
              <a:rPr lang="en-US" sz="3200" dirty="0" smtClean="0">
                <a:solidFill>
                  <a:srgbClr val="FF00FF"/>
                </a:solidFill>
                <a:latin typeface="Times New Roman" pitchFamily="18" charset="0"/>
                <a:cs typeface="Times New Roman" pitchFamily="18" charset="0"/>
              </a:rPr>
              <a:t> </a:t>
            </a:r>
            <a:r>
              <a:rPr lang="vi-VN" sz="3200" dirty="0" smtClean="0">
                <a:solidFill>
                  <a:srgbClr val="FF00FF"/>
                </a:solidFill>
                <a:latin typeface="+mj-lt"/>
              </a:rPr>
              <a:t>khí CO</a:t>
            </a:r>
            <a:r>
              <a:rPr lang="vi-VN" sz="3200" baseline="-25000" dirty="0" smtClean="0">
                <a:solidFill>
                  <a:srgbClr val="FF00FF"/>
                </a:solidFill>
                <a:latin typeface="+mj-lt"/>
              </a:rPr>
              <a:t>2</a:t>
            </a:r>
            <a:r>
              <a:rPr lang="vi-VN" sz="3200" dirty="0" smtClean="0">
                <a:solidFill>
                  <a:srgbClr val="FF00FF"/>
                </a:solidFill>
                <a:latin typeface="+mj-lt"/>
              </a:rPr>
              <a:t> làm nước vôi trong Ca(OH)</a:t>
            </a:r>
            <a:r>
              <a:rPr lang="vi-VN" sz="3200" baseline="-25000" dirty="0" smtClean="0">
                <a:solidFill>
                  <a:srgbClr val="FF00FF"/>
                </a:solidFill>
                <a:latin typeface="+mj-lt"/>
              </a:rPr>
              <a:t>2</a:t>
            </a:r>
            <a:r>
              <a:rPr lang="vi-VN" sz="3200" dirty="0" smtClean="0">
                <a:solidFill>
                  <a:srgbClr val="FF00FF"/>
                </a:solidFill>
                <a:latin typeface="+mj-lt"/>
              </a:rPr>
              <a:t> bị vẩn đục </a:t>
            </a:r>
            <a:r>
              <a:rPr lang="en-US" sz="3200" dirty="0" smtClean="0">
                <a:solidFill>
                  <a:srgbClr val="FF00FF"/>
                </a:solidFill>
                <a:latin typeface="+mj-lt"/>
              </a:rPr>
              <a:t>(</a:t>
            </a:r>
            <a:r>
              <a:rPr lang="en-US" sz="3200" dirty="0" smtClean="0">
                <a:solidFill>
                  <a:srgbClr val="FF00FF"/>
                </a:solidFill>
                <a:latin typeface="Times New Roman" pitchFamily="18" charset="0"/>
                <a:cs typeface="Times New Roman" pitchFamily="18" charset="0"/>
              </a:rPr>
              <a:t>do</a:t>
            </a:r>
            <a:r>
              <a:rPr lang="vi-VN" sz="3200" dirty="0" smtClean="0">
                <a:solidFill>
                  <a:srgbClr val="FF00FF"/>
                </a:solidFill>
                <a:latin typeface="+mj-lt"/>
              </a:rPr>
              <a:t> tạo ra CaCO</a:t>
            </a:r>
            <a:r>
              <a:rPr lang="vi-VN" sz="3200" baseline="-25000" dirty="0" smtClean="0">
                <a:solidFill>
                  <a:srgbClr val="FF00FF"/>
                </a:solidFill>
                <a:latin typeface="+mj-lt"/>
              </a:rPr>
              <a:t>3</a:t>
            </a:r>
            <a:r>
              <a:rPr lang="en-US" sz="3200" dirty="0" smtClean="0">
                <a:solidFill>
                  <a:srgbClr val="FF00FF"/>
                </a:solidFill>
                <a:latin typeface="+mj-lt"/>
              </a:rPr>
              <a:t> </a:t>
            </a:r>
            <a:r>
              <a:rPr lang="en-US" sz="3200" dirty="0" err="1" smtClean="0">
                <a:solidFill>
                  <a:srgbClr val="FF00FF"/>
                </a:solidFill>
                <a:latin typeface="Times New Roman" pitchFamily="18" charset="0"/>
                <a:cs typeface="Times New Roman" pitchFamily="18" charset="0"/>
              </a:rPr>
              <a:t>màu</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trắng</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không</a:t>
            </a:r>
            <a:r>
              <a:rPr lang="en-US" sz="3200" dirty="0" smtClean="0">
                <a:solidFill>
                  <a:srgbClr val="FF00FF"/>
                </a:solidFill>
                <a:latin typeface="Times New Roman" pitchFamily="18" charset="0"/>
                <a:cs typeface="Times New Roman" pitchFamily="18" charset="0"/>
              </a:rPr>
              <a:t> tan)</a:t>
            </a:r>
          </a:p>
          <a:p>
            <a:pPr algn="ctr"/>
            <a:r>
              <a:rPr lang="en-US" sz="3200" dirty="0" smtClean="0">
                <a:solidFill>
                  <a:srgbClr val="FF00FF"/>
                </a:solidFill>
                <a:latin typeface="Times New Roman" pitchFamily="18" charset="0"/>
                <a:cs typeface="Times New Roman" pitchFamily="18" charset="0"/>
              </a:rPr>
              <a:t>CO</a:t>
            </a:r>
            <a:r>
              <a:rPr lang="en-US" sz="3200" baseline="-25000" dirty="0" smtClean="0">
                <a:solidFill>
                  <a:srgbClr val="FF00FF"/>
                </a:solidFill>
                <a:latin typeface="Times New Roman" pitchFamily="18" charset="0"/>
                <a:cs typeface="Times New Roman" pitchFamily="18" charset="0"/>
              </a:rPr>
              <a:t>2</a:t>
            </a:r>
            <a:r>
              <a:rPr lang="en-US" sz="3200" dirty="0" smtClean="0">
                <a:solidFill>
                  <a:srgbClr val="FF00FF"/>
                </a:solidFill>
                <a:latin typeface="Times New Roman" pitchFamily="18" charset="0"/>
                <a:cs typeface="Times New Roman" pitchFamily="18" charset="0"/>
              </a:rPr>
              <a:t> + Ca(OH)</a:t>
            </a:r>
            <a:r>
              <a:rPr lang="en-US" sz="3200" baseline="-25000" dirty="0" smtClean="0">
                <a:solidFill>
                  <a:srgbClr val="FF00FF"/>
                </a:solidFill>
                <a:latin typeface="Times New Roman" pitchFamily="18" charset="0"/>
                <a:cs typeface="Times New Roman" pitchFamily="18" charset="0"/>
              </a:rPr>
              <a:t>2</a:t>
            </a:r>
            <a:r>
              <a:rPr lang="en-US" sz="3200" dirty="0" smtClean="0">
                <a:solidFill>
                  <a:srgbClr val="FF00FF"/>
                </a:solidFill>
                <a:latin typeface="Times New Roman" pitchFamily="18" charset="0"/>
                <a:cs typeface="Times New Roman" pitchFamily="18" charset="0"/>
              </a:rPr>
              <a:t> </a:t>
            </a:r>
            <a:r>
              <a:rPr lang="en-US" sz="3200" dirty="0" smtClean="0">
                <a:solidFill>
                  <a:srgbClr val="FF00FF"/>
                </a:solidFill>
                <a:latin typeface="Times New Roman" pitchFamily="18" charset="0"/>
                <a:cs typeface="Times New Roman" pitchFamily="18" charset="0"/>
                <a:sym typeface="Wingdings 3"/>
              </a:rPr>
              <a:t></a:t>
            </a:r>
            <a:r>
              <a:rPr lang="en-US" sz="3200" dirty="0" err="1" smtClean="0">
                <a:solidFill>
                  <a:srgbClr val="FF00FF"/>
                </a:solidFill>
                <a:latin typeface="Times New Roman" pitchFamily="18" charset="0"/>
                <a:cs typeface="Times New Roman" pitchFamily="18" charset="0"/>
              </a:rPr>
              <a:t>CaCO</a:t>
            </a:r>
            <a:r>
              <a:rPr lang="en-US" sz="3200" baseline="-25000" dirty="0" err="1" smtClean="0">
                <a:solidFill>
                  <a:srgbClr val="FF00FF"/>
                </a:solidFill>
                <a:latin typeface="Times New Roman" pitchFamily="18" charset="0"/>
                <a:cs typeface="Times New Roman" pitchFamily="18" charset="0"/>
              </a:rPr>
              <a:t>3</a:t>
            </a:r>
            <a:r>
              <a:rPr lang="en-US" sz="3200" dirty="0" smtClean="0">
                <a:solidFill>
                  <a:srgbClr val="FF00FF"/>
                </a:solidFill>
                <a:latin typeface="Times New Roman" pitchFamily="18" charset="0"/>
                <a:cs typeface="Times New Roman" pitchFamily="18" charset="0"/>
              </a:rPr>
              <a:t> </a:t>
            </a:r>
            <a:r>
              <a:rPr lang="en-US" sz="3200" baseline="-25000" dirty="0" smtClean="0">
                <a:solidFill>
                  <a:srgbClr val="FF00FF"/>
                </a:solidFill>
                <a:latin typeface="Times New Roman" pitchFamily="18" charset="0"/>
                <a:cs typeface="Times New Roman" pitchFamily="18" charset="0"/>
                <a:sym typeface="Wingdings 3"/>
              </a:rPr>
              <a:t></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H</a:t>
            </a:r>
            <a:r>
              <a:rPr lang="en-US" sz="3200" baseline="-25000" dirty="0" err="1" smtClean="0">
                <a:solidFill>
                  <a:srgbClr val="FF00FF"/>
                </a:solidFill>
                <a:latin typeface="Times New Roman" pitchFamily="18" charset="0"/>
                <a:cs typeface="Times New Roman" pitchFamily="18" charset="0"/>
              </a:rPr>
              <a:t>2</a:t>
            </a:r>
            <a:r>
              <a:rPr lang="en-US" sz="3200" dirty="0" err="1" smtClean="0">
                <a:solidFill>
                  <a:srgbClr val="FF00FF"/>
                </a:solidFill>
                <a:latin typeface="Times New Roman" pitchFamily="18" charset="0"/>
                <a:cs typeface="Times New Roman" pitchFamily="18" charset="0"/>
              </a:rPr>
              <a:t>O</a:t>
            </a:r>
            <a:endParaRPr lang="en-US" sz="3200" dirty="0">
              <a:solidFill>
                <a:srgbClr val="FF00FF"/>
              </a:solidFill>
              <a:latin typeface="Times New Roman" pitchFamily="18" charset="0"/>
              <a:cs typeface="Times New Roman" pitchFamily="18" charset="0"/>
            </a:endParaRPr>
          </a:p>
        </p:txBody>
      </p:sp>
    </p:spTree>
    <p:extLst>
      <p:ext uri="{BB962C8B-B14F-4D97-AF65-F5344CB8AC3E}">
        <p14:creationId xmlns:p14="http://schemas.microsoft.com/office/powerpoint/2010/main" val="37578500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0"/>
            <a:ext cx="12192000" cy="523220"/>
          </a:xfrm>
          <a:prstGeom prst="rect">
            <a:avLst/>
          </a:prstGeom>
          <a:noFill/>
        </p:spPr>
        <p:txBody>
          <a:bodyPr wrap="square" rtlCol="0">
            <a:spAutoFit/>
          </a:bodyPr>
          <a:lstStyle/>
          <a:p>
            <a:pPr algn="ctr"/>
            <a:r>
              <a:rPr lang="en-US" sz="2800" b="1" dirty="0" err="1" smtClean="0">
                <a:solidFill>
                  <a:srgbClr val="FF00FF"/>
                </a:solidFill>
                <a:latin typeface="Times New Roman" pitchFamily="18" charset="0"/>
                <a:cs typeface="Times New Roman" pitchFamily="18" charset="0"/>
              </a:rPr>
              <a:t>BÀI</a:t>
            </a:r>
            <a:r>
              <a:rPr lang="en-US" sz="2800" b="1" dirty="0" smtClean="0">
                <a:solidFill>
                  <a:srgbClr val="FF00FF"/>
                </a:solidFill>
                <a:latin typeface="Times New Roman" pitchFamily="18" charset="0"/>
                <a:cs typeface="Times New Roman" pitchFamily="18" charset="0"/>
              </a:rPr>
              <a:t> 19: </a:t>
            </a:r>
            <a:r>
              <a:rPr lang="en-US" sz="2800" b="1" dirty="0" err="1" smtClean="0">
                <a:solidFill>
                  <a:srgbClr val="FF00FF"/>
                </a:solidFill>
                <a:latin typeface="Times New Roman" pitchFamily="18" charset="0"/>
                <a:cs typeface="Times New Roman" pitchFamily="18" charset="0"/>
              </a:rPr>
              <a:t>GIỚI</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THIỆU</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VỀ</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CHẤT</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HỮU</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CƠ</a:t>
            </a:r>
            <a:endParaRPr lang="en-US" sz="3200" b="1" dirty="0">
              <a:solidFill>
                <a:srgbClr val="FF00FF"/>
              </a:solidFill>
              <a:latin typeface="Times New Roman" pitchFamily="18" charset="0"/>
              <a:cs typeface="Times New Roman" pitchFamily="18" charset="0"/>
            </a:endParaRPr>
          </a:p>
        </p:txBody>
      </p:sp>
      <p:sp>
        <p:nvSpPr>
          <p:cNvPr id="6" name="TextBox 5"/>
          <p:cNvSpPr txBox="1"/>
          <p:nvPr/>
        </p:nvSpPr>
        <p:spPr>
          <a:xfrm>
            <a:off x="0" y="420908"/>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I. </a:t>
            </a:r>
            <a:r>
              <a:rPr lang="en-US" sz="2800" b="1" dirty="0" err="1" smtClean="0">
                <a:solidFill>
                  <a:srgbClr val="0000FF"/>
                </a:solidFill>
                <a:latin typeface="Times New Roman" pitchFamily="18" charset="0"/>
                <a:cs typeface="Times New Roman" pitchFamily="18" charset="0"/>
              </a:rPr>
              <a:t>HỢP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CHẤT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HỮU</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CƠ</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VÀ</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HÓA</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HỌC</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HỮU</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CƠ</a:t>
            </a:r>
            <a:endParaRPr lang="en-US" sz="2800" b="1" dirty="0" smtClean="0">
              <a:solidFill>
                <a:srgbClr val="0000FF"/>
              </a:solidFill>
              <a:latin typeface="Times New Roman" pitchFamily="18" charset="0"/>
              <a:cs typeface="Times New Roman" pitchFamily="18" charset="0"/>
            </a:endParaRPr>
          </a:p>
        </p:txBody>
      </p:sp>
      <p:sp>
        <p:nvSpPr>
          <p:cNvPr id="27650" name="Rectangle 2"/>
          <p:cNvSpPr>
            <a:spLocks noChangeArrowheads="1"/>
          </p:cNvSpPr>
          <p:nvPr/>
        </p:nvSpPr>
        <p:spPr bwMode="auto">
          <a:xfrm>
            <a:off x="0" y="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7651" name="Rectangle 3"/>
          <p:cNvSpPr>
            <a:spLocks noChangeArrowheads="1"/>
          </p:cNvSpPr>
          <p:nvPr/>
        </p:nvSpPr>
        <p:spPr bwMode="auto">
          <a:xfrm>
            <a:off x="0" y="85725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7" name="TextBox 6"/>
          <p:cNvSpPr txBox="1"/>
          <p:nvPr/>
        </p:nvSpPr>
        <p:spPr>
          <a:xfrm>
            <a:off x="0" y="820050"/>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1. </a:t>
            </a:r>
            <a:r>
              <a:rPr lang="en-US" sz="2800" b="1" dirty="0" err="1" smtClean="0">
                <a:solidFill>
                  <a:srgbClr val="0000FF"/>
                </a:solidFill>
                <a:latin typeface="Times New Roman" pitchFamily="18" charset="0"/>
                <a:cs typeface="Times New Roman" pitchFamily="18" charset="0"/>
              </a:rPr>
              <a:t>Khái</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niệm</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hợp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chất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hữu</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cơ</a:t>
            </a:r>
            <a:endParaRPr lang="en-US" sz="2800" b="1" dirty="0" smtClean="0">
              <a:solidFill>
                <a:srgbClr val="0000FF"/>
              </a:solidFill>
              <a:latin typeface="Times New Roman" pitchFamily="18" charset="0"/>
              <a:cs typeface="Times New Roman" pitchFamily="18" charset="0"/>
            </a:endParaRPr>
          </a:p>
        </p:txBody>
      </p:sp>
      <p:sp>
        <p:nvSpPr>
          <p:cNvPr id="9" name="TextBox 8"/>
          <p:cNvSpPr txBox="1"/>
          <p:nvPr/>
        </p:nvSpPr>
        <p:spPr>
          <a:xfrm>
            <a:off x="0" y="1255480"/>
            <a:ext cx="12192000" cy="523220"/>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Hợp</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chất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hữu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cơ</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là</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hợp</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chất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của</a:t>
            </a:r>
            <a:r>
              <a:rPr lang="en-US" sz="2800" dirty="0" smtClean="0">
                <a:solidFill>
                  <a:srgbClr val="0000FF"/>
                </a:solidFill>
                <a:latin typeface="Times New Roman" pitchFamily="18" charset="0"/>
                <a:cs typeface="Times New Roman" pitchFamily="18" charset="0"/>
              </a:rPr>
              <a:t> carbon (</a:t>
            </a:r>
            <a:r>
              <a:rPr lang="en-US" sz="2800" dirty="0" err="1" smtClean="0">
                <a:solidFill>
                  <a:srgbClr val="0000FF"/>
                </a:solidFill>
                <a:latin typeface="Times New Roman" pitchFamily="18" charset="0"/>
                <a:cs typeface="Times New Roman" pitchFamily="18" charset="0"/>
              </a:rPr>
              <a:t>trừ</a:t>
            </a:r>
            <a:r>
              <a:rPr lang="en-US" sz="2800" dirty="0" smtClean="0">
                <a:solidFill>
                  <a:srgbClr val="0000FF"/>
                </a:solidFill>
                <a:latin typeface="Times New Roman" pitchFamily="18" charset="0"/>
                <a:cs typeface="Times New Roman" pitchFamily="18" charset="0"/>
              </a:rPr>
              <a:t> CO, CO</a:t>
            </a:r>
            <a:r>
              <a:rPr lang="en-US" sz="2800" baseline="-25000" dirty="0" smtClean="0">
                <a:solidFill>
                  <a:srgbClr val="0000FF"/>
                </a:solidFill>
                <a:latin typeface="Times New Roman" pitchFamily="18" charset="0"/>
                <a:cs typeface="Times New Roman" pitchFamily="18" charset="0"/>
              </a:rPr>
              <a:t>2</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muối</a:t>
            </a:r>
            <a:r>
              <a:rPr lang="en-US" sz="2800" dirty="0" smtClean="0">
                <a:solidFill>
                  <a:srgbClr val="0000FF"/>
                </a:solidFill>
                <a:latin typeface="Times New Roman" pitchFamily="18" charset="0"/>
                <a:cs typeface="Times New Roman" pitchFamily="18" charset="0"/>
              </a:rPr>
              <a:t> carbonate,...).</a:t>
            </a:r>
          </a:p>
        </p:txBody>
      </p:sp>
      <p:sp>
        <p:nvSpPr>
          <p:cNvPr id="10" name="TextBox 9"/>
          <p:cNvSpPr txBox="1"/>
          <p:nvPr/>
        </p:nvSpPr>
        <p:spPr>
          <a:xfrm>
            <a:off x="0" y="1669138"/>
            <a:ext cx="12192000" cy="523220"/>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Ví</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dụ</a:t>
            </a:r>
            <a:r>
              <a:rPr lang="en-US" sz="2800" dirty="0" smtClean="0">
                <a:solidFill>
                  <a:srgbClr val="0000FF"/>
                </a:solidFill>
                <a:latin typeface="Times New Roman" pitchFamily="18" charset="0"/>
                <a:cs typeface="Times New Roman" pitchFamily="18" charset="0"/>
              </a:rPr>
              <a:t>: carbohydrate, protein, lipid, vitamin,…</a:t>
            </a:r>
          </a:p>
        </p:txBody>
      </p:sp>
      <p:sp>
        <p:nvSpPr>
          <p:cNvPr id="11" name="TextBox 10"/>
          <p:cNvSpPr txBox="1"/>
          <p:nvPr/>
        </p:nvSpPr>
        <p:spPr>
          <a:xfrm>
            <a:off x="0" y="2090051"/>
            <a:ext cx="12192000" cy="523220"/>
          </a:xfrm>
          <a:prstGeom prst="rect">
            <a:avLst/>
          </a:prstGeom>
          <a:noFill/>
        </p:spPr>
        <p:txBody>
          <a:bodyPr wrap="square" rtlCol="0">
            <a:spAutoFit/>
          </a:bodyPr>
          <a:lstStyle/>
          <a:p>
            <a:pPr algn="just"/>
            <a:r>
              <a:rPr lang="en-US" sz="2800" b="1" dirty="0" smtClean="0">
                <a:solidFill>
                  <a:srgbClr val="0000FF"/>
                </a:solidFill>
                <a:latin typeface="Times New Roman" pitchFamily="18" charset="0"/>
                <a:cs typeface="Times New Roman" pitchFamily="18" charset="0"/>
              </a:rPr>
              <a:t>2. </a:t>
            </a:r>
            <a:r>
              <a:rPr lang="en-US" sz="2800" b="1" dirty="0" err="1" smtClean="0">
                <a:solidFill>
                  <a:srgbClr val="0000FF"/>
                </a:solidFill>
                <a:latin typeface="Times New Roman" pitchFamily="18" charset="0"/>
                <a:cs typeface="Times New Roman" pitchFamily="18" charset="0"/>
              </a:rPr>
              <a:t>Phân</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loại</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hợp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chất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hữu</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cơ</a:t>
            </a:r>
            <a:endParaRPr lang="en-US" sz="2800" b="1" dirty="0" smtClean="0">
              <a:solidFill>
                <a:srgbClr val="0000FF"/>
              </a:solidFill>
              <a:latin typeface="Times New Roman" pitchFamily="18" charset="0"/>
              <a:cs typeface="Times New Roman" pitchFamily="18" charset="0"/>
            </a:endParaRPr>
          </a:p>
        </p:txBody>
      </p:sp>
      <p:sp>
        <p:nvSpPr>
          <p:cNvPr id="12" name="TextBox 11"/>
          <p:cNvSpPr txBox="1"/>
          <p:nvPr/>
        </p:nvSpPr>
        <p:spPr>
          <a:xfrm>
            <a:off x="0" y="2510965"/>
            <a:ext cx="12192000" cy="954107"/>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en-US" sz="2800" b="1" i="1" dirty="0" smtClean="0">
                <a:solidFill>
                  <a:srgbClr val="0000FF"/>
                </a:solidFill>
                <a:latin typeface="Times New Roman" pitchFamily="18" charset="0"/>
                <a:cs typeface="Times New Roman" pitchFamily="18" charset="0"/>
              </a:rPr>
              <a:t>Hydrocarbon: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phân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tử</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chỉ</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gồm</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hai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nguyên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tố</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là</a:t>
            </a:r>
            <a:r>
              <a:rPr lang="en-US" sz="2800" dirty="0" smtClean="0">
                <a:solidFill>
                  <a:srgbClr val="0000FF"/>
                </a:solidFill>
                <a:latin typeface="Times New Roman" pitchFamily="18" charset="0"/>
                <a:cs typeface="Times New Roman" pitchFamily="18" charset="0"/>
              </a:rPr>
              <a:t> hydrogen </a:t>
            </a:r>
            <a:r>
              <a:rPr lang="en-US" sz="2800" dirty="0" err="1" smtClean="0">
                <a:solidFill>
                  <a:srgbClr val="0000FF"/>
                </a:solidFill>
                <a:latin typeface="Times New Roman" pitchFamily="18" charset="0"/>
                <a:cs typeface="Times New Roman" pitchFamily="18" charset="0"/>
              </a:rPr>
              <a:t>và</a:t>
            </a:r>
            <a:r>
              <a:rPr lang="en-US" sz="2800" dirty="0" smtClean="0">
                <a:solidFill>
                  <a:srgbClr val="0000FF"/>
                </a:solidFill>
                <a:latin typeface="Times New Roman" pitchFamily="18" charset="0"/>
                <a:cs typeface="Times New Roman" pitchFamily="18" charset="0"/>
              </a:rPr>
              <a:t> carbon. </a:t>
            </a:r>
            <a:r>
              <a:rPr lang="en-US" sz="2800" dirty="0" err="1" smtClean="0">
                <a:solidFill>
                  <a:srgbClr val="0000FF"/>
                </a:solidFill>
                <a:latin typeface="Times New Roman" pitchFamily="18" charset="0"/>
                <a:cs typeface="Times New Roman" pitchFamily="18" charset="0"/>
              </a:rPr>
              <a:t>Ví</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dụ</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a:t>
            </a:r>
            <a:r>
              <a:rPr lang="en-US" sz="2800" baseline="-25000" dirty="0" err="1" smtClean="0">
                <a:solidFill>
                  <a:srgbClr val="0000FF"/>
                </a:solidFill>
                <a:latin typeface="Times New Roman" pitchFamily="18" charset="0"/>
                <a:cs typeface="Times New Roman" pitchFamily="18" charset="0"/>
              </a:rPr>
              <a:t>4</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a:t>
            </a:r>
            <a:r>
              <a:rPr lang="en-US" sz="2800" baseline="-25000" dirty="0" err="1" smtClean="0">
                <a:solidFill>
                  <a:srgbClr val="0000FF"/>
                </a:solidFill>
                <a:latin typeface="Times New Roman" pitchFamily="18" charset="0"/>
                <a:cs typeface="Times New Roman" pitchFamily="18" charset="0"/>
              </a:rPr>
              <a:t>2</a:t>
            </a:r>
            <a:r>
              <a:rPr lang="en-US" sz="2800" dirty="0" err="1" smtClean="0">
                <a:solidFill>
                  <a:srgbClr val="0000FF"/>
                </a:solidFill>
                <a:latin typeface="Times New Roman" pitchFamily="18" charset="0"/>
                <a:cs typeface="Times New Roman" pitchFamily="18" charset="0"/>
              </a:rPr>
              <a:t>H</a:t>
            </a:r>
            <a:r>
              <a:rPr lang="en-US" sz="2800" baseline="-25000" dirty="0" err="1" smtClean="0">
                <a:solidFill>
                  <a:srgbClr val="0000FF"/>
                </a:solidFill>
                <a:latin typeface="Times New Roman" pitchFamily="18" charset="0"/>
                <a:cs typeface="Times New Roman" pitchFamily="18" charset="0"/>
              </a:rPr>
              <a:t>4</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a:t>
            </a:r>
            <a:r>
              <a:rPr lang="en-US" sz="2800" baseline="-25000" dirty="0" err="1" smtClean="0">
                <a:solidFill>
                  <a:srgbClr val="0000FF"/>
                </a:solidFill>
                <a:latin typeface="Times New Roman" pitchFamily="18" charset="0"/>
                <a:cs typeface="Times New Roman" pitchFamily="18" charset="0"/>
              </a:rPr>
              <a:t>3</a:t>
            </a:r>
            <a:r>
              <a:rPr lang="en-US" sz="2800" dirty="0" err="1" smtClean="0">
                <a:solidFill>
                  <a:srgbClr val="0000FF"/>
                </a:solidFill>
                <a:latin typeface="Times New Roman" pitchFamily="18" charset="0"/>
                <a:cs typeface="Times New Roman" pitchFamily="18" charset="0"/>
              </a:rPr>
              <a:t>H</a:t>
            </a:r>
            <a:r>
              <a:rPr lang="en-US" sz="2800" baseline="-25000" dirty="0" err="1" smtClean="0">
                <a:solidFill>
                  <a:srgbClr val="0000FF"/>
                </a:solidFill>
                <a:latin typeface="Times New Roman" pitchFamily="18" charset="0"/>
                <a:cs typeface="Times New Roman" pitchFamily="18" charset="0"/>
              </a:rPr>
              <a:t>8</a:t>
            </a:r>
            <a:r>
              <a:rPr lang="en-US" sz="2800" dirty="0" smtClean="0">
                <a:solidFill>
                  <a:srgbClr val="0000FF"/>
                </a:solidFill>
                <a:latin typeface="Times New Roman" pitchFamily="18" charset="0"/>
                <a:cs typeface="Times New Roman" pitchFamily="18" charset="0"/>
              </a:rPr>
              <a:t>,…</a:t>
            </a:r>
          </a:p>
        </p:txBody>
      </p:sp>
      <p:sp>
        <p:nvSpPr>
          <p:cNvPr id="13" name="TextBox 12"/>
          <p:cNvSpPr txBox="1"/>
          <p:nvPr/>
        </p:nvSpPr>
        <p:spPr>
          <a:xfrm>
            <a:off x="0" y="3374566"/>
            <a:ext cx="12192000" cy="954107"/>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en-US" sz="2800" b="1" i="1" dirty="0" err="1" smtClean="0">
                <a:solidFill>
                  <a:srgbClr val="0000FF"/>
                </a:solidFill>
                <a:latin typeface="Times New Roman" pitchFamily="18" charset="0"/>
                <a:cs typeface="Times New Roman" pitchFamily="18" charset="0"/>
              </a:rPr>
              <a:t>Dẫn</a:t>
            </a:r>
            <a:r>
              <a:rPr lang="en-US" sz="2800" b="1" i="1" dirty="0" smtClean="0">
                <a:solidFill>
                  <a:srgbClr val="0000FF"/>
                </a:solidFill>
                <a:latin typeface="Times New Roman" pitchFamily="18" charset="0"/>
                <a:cs typeface="Times New Roman" pitchFamily="18" charset="0"/>
              </a:rPr>
              <a:t> </a:t>
            </a:r>
            <a:r>
              <a:rPr lang="en-US" sz="2800" b="1" i="1" dirty="0" err="1" smtClean="0">
                <a:solidFill>
                  <a:srgbClr val="0000FF"/>
                </a:solidFill>
                <a:latin typeface="Times New Roman" pitchFamily="18" charset="0"/>
                <a:cs typeface="Times New Roman" pitchFamily="18" charset="0"/>
              </a:rPr>
              <a:t>xuất</a:t>
            </a:r>
            <a:r>
              <a:rPr lang="en-US" sz="2800" b="1" i="1" dirty="0" smtClean="0">
                <a:solidFill>
                  <a:srgbClr val="0000FF"/>
                </a:solidFill>
                <a:latin typeface="Times New Roman" pitchFamily="18" charset="0"/>
                <a:cs typeface="Times New Roman" pitchFamily="18" charset="0"/>
              </a:rPr>
              <a:t> </a:t>
            </a:r>
            <a:r>
              <a:rPr lang="en-US" sz="2800" b="1" i="1" dirty="0" err="1" smtClean="0">
                <a:solidFill>
                  <a:srgbClr val="0000FF"/>
                </a:solidFill>
                <a:latin typeface="Times New Roman" pitchFamily="18" charset="0"/>
                <a:cs typeface="Times New Roman" pitchFamily="18" charset="0"/>
              </a:rPr>
              <a:t>của</a:t>
            </a:r>
            <a:r>
              <a:rPr lang="en-US" sz="2800" b="1" i="1" dirty="0" smtClean="0">
                <a:solidFill>
                  <a:srgbClr val="0000FF"/>
                </a:solidFill>
                <a:latin typeface="Times New Roman" pitchFamily="18" charset="0"/>
                <a:cs typeface="Times New Roman" pitchFamily="18" charset="0"/>
              </a:rPr>
              <a:t> hydrocarbon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trong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phân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tử</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ngoài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nguyên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tố</a:t>
            </a:r>
            <a:r>
              <a:rPr lang="en-US" sz="2800" dirty="0" smtClean="0">
                <a:solidFill>
                  <a:srgbClr val="0000FF"/>
                </a:solidFill>
                <a:latin typeface="Times New Roman" pitchFamily="18" charset="0"/>
                <a:cs typeface="Times New Roman" pitchFamily="18" charset="0"/>
              </a:rPr>
              <a:t> carbon </a:t>
            </a:r>
            <a:r>
              <a:rPr lang="en-US" sz="2800" dirty="0" err="1" smtClean="0">
                <a:solidFill>
                  <a:srgbClr val="0000FF"/>
                </a:solidFill>
                <a:latin typeface="Times New Roman" pitchFamily="18" charset="0"/>
                <a:cs typeface="Times New Roman" pitchFamily="18" charset="0"/>
              </a:rPr>
              <a:t>còn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có</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nguyên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tố</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khác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như</a:t>
            </a:r>
            <a:r>
              <a:rPr lang="en-US" sz="2800" dirty="0" smtClean="0">
                <a:solidFill>
                  <a:srgbClr val="0000FF"/>
                </a:solidFill>
                <a:latin typeface="Times New Roman" pitchFamily="18" charset="0"/>
                <a:cs typeface="Times New Roman" pitchFamily="18" charset="0"/>
              </a:rPr>
              <a:t> H, O, N, </a:t>
            </a:r>
            <a:r>
              <a:rPr lang="en-US" sz="2800" dirty="0" err="1" smtClean="0">
                <a:solidFill>
                  <a:srgbClr val="0000FF"/>
                </a:solidFill>
                <a:latin typeface="Times New Roman" pitchFamily="18" charset="0"/>
                <a:cs typeface="Times New Roman" pitchFamily="18" charset="0"/>
              </a:rPr>
              <a:t>Cl</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Ví</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dụ</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a:t>
            </a:r>
            <a:r>
              <a:rPr lang="en-US" sz="2800" baseline="-25000" dirty="0" err="1" smtClean="0">
                <a:solidFill>
                  <a:srgbClr val="0000FF"/>
                </a:solidFill>
                <a:latin typeface="Times New Roman" pitchFamily="18" charset="0"/>
                <a:cs typeface="Times New Roman" pitchFamily="18" charset="0"/>
              </a:rPr>
              <a:t>2</a:t>
            </a:r>
            <a:r>
              <a:rPr lang="en-US" sz="2800" dirty="0" err="1" smtClean="0">
                <a:solidFill>
                  <a:srgbClr val="0000FF"/>
                </a:solidFill>
                <a:latin typeface="Times New Roman" pitchFamily="18" charset="0"/>
                <a:cs typeface="Times New Roman" pitchFamily="18" charset="0"/>
              </a:rPr>
              <a:t>H</a:t>
            </a:r>
            <a:r>
              <a:rPr lang="en-US" sz="2800" baseline="-25000" dirty="0" err="1" smtClean="0">
                <a:solidFill>
                  <a:srgbClr val="0000FF"/>
                </a:solidFill>
                <a:latin typeface="Times New Roman" pitchFamily="18" charset="0"/>
                <a:cs typeface="Times New Roman" pitchFamily="18" charset="0"/>
              </a:rPr>
              <a:t>6</a:t>
            </a:r>
            <a:r>
              <a:rPr lang="en-US" sz="2800" dirty="0" err="1" smtClean="0">
                <a:solidFill>
                  <a:srgbClr val="0000FF"/>
                </a:solidFill>
                <a:latin typeface="Times New Roman" pitchFamily="18" charset="0"/>
                <a:cs typeface="Times New Roman" pitchFamily="18" charset="0"/>
              </a:rPr>
              <a:t>O</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a:t>
            </a:r>
            <a:r>
              <a:rPr lang="en-US" sz="2800" baseline="-25000" dirty="0" err="1" smtClean="0">
                <a:solidFill>
                  <a:srgbClr val="0000FF"/>
                </a:solidFill>
                <a:latin typeface="Times New Roman" pitchFamily="18" charset="0"/>
                <a:cs typeface="Times New Roman" pitchFamily="18" charset="0"/>
              </a:rPr>
              <a:t>2</a:t>
            </a:r>
            <a:r>
              <a:rPr lang="en-US" sz="2800" dirty="0" err="1" smtClean="0">
                <a:solidFill>
                  <a:srgbClr val="0000FF"/>
                </a:solidFill>
                <a:latin typeface="Times New Roman" pitchFamily="18" charset="0"/>
                <a:cs typeface="Times New Roman" pitchFamily="18" charset="0"/>
              </a:rPr>
              <a:t>H</a:t>
            </a:r>
            <a:r>
              <a:rPr lang="en-US" sz="2800" baseline="-25000" dirty="0" err="1" smtClean="0">
                <a:solidFill>
                  <a:srgbClr val="0000FF"/>
                </a:solidFill>
                <a:latin typeface="Times New Roman" pitchFamily="18" charset="0"/>
                <a:cs typeface="Times New Roman" pitchFamily="18" charset="0"/>
              </a:rPr>
              <a:t>5</a:t>
            </a:r>
            <a:r>
              <a:rPr lang="en-US" sz="2800" dirty="0" err="1" smtClean="0">
                <a:solidFill>
                  <a:srgbClr val="0000FF"/>
                </a:solidFill>
                <a:latin typeface="Times New Roman" pitchFamily="18" charset="0"/>
                <a:cs typeface="Times New Roman" pitchFamily="18" charset="0"/>
              </a:rPr>
              <a:t>O</a:t>
            </a:r>
            <a:r>
              <a:rPr lang="en-US" sz="2800" baseline="-25000" dirty="0" err="1" smtClean="0">
                <a:solidFill>
                  <a:srgbClr val="0000FF"/>
                </a:solidFill>
                <a:latin typeface="Times New Roman" pitchFamily="18" charset="0"/>
                <a:cs typeface="Times New Roman" pitchFamily="18" charset="0"/>
              </a:rPr>
              <a:t>2</a:t>
            </a:r>
            <a:r>
              <a:rPr lang="en-US" sz="2800" dirty="0" err="1" smtClean="0">
                <a:solidFill>
                  <a:srgbClr val="0000FF"/>
                </a:solidFill>
                <a:latin typeface="Times New Roman" pitchFamily="18" charset="0"/>
                <a:cs typeface="Times New Roman" pitchFamily="18" charset="0"/>
              </a:rPr>
              <a:t>N</a:t>
            </a:r>
            <a:r>
              <a:rPr lang="en-US" sz="2800" dirty="0" smtClean="0">
                <a:solidFill>
                  <a:srgbClr val="0000FF"/>
                </a:solidFill>
                <a:latin typeface="Times New Roman" pitchFamily="18" charset="0"/>
                <a:cs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upRight)">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3"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strips(upRight)">
                                      <p:cBhvr>
                                        <p:cTn id="12" dur="1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3"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strips(upRight)">
                                      <p:cBhvr>
                                        <p:cTn id="17" dur="1000"/>
                                        <p:tgtEl>
                                          <p:spTgt spid="11"/>
                                        </p:tgtEl>
                                      </p:cBhvr>
                                    </p:animEffect>
                                  </p:childTnLst>
                                </p:cTn>
                              </p:par>
                              <p:par>
                                <p:cTn id="18" presetID="18" presetClass="entr" presetSubtype="3"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strips(upRight)">
                                      <p:cBhvr>
                                        <p:cTn id="20" dur="1000"/>
                                        <p:tgtEl>
                                          <p:spTgt spid="12"/>
                                        </p:tgtEl>
                                      </p:cBhvr>
                                    </p:animEffect>
                                  </p:childTnLst>
                                </p:cTn>
                              </p:par>
                              <p:par>
                                <p:cTn id="21" presetID="18" presetClass="entr" presetSubtype="3"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strips(upRight)">
                                      <p:cBhvr>
                                        <p:cTn id="23"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2031998" y="60649"/>
            <a:ext cx="8098972" cy="6797351"/>
          </a:xfrm>
          <a:prstGeom prst="rect">
            <a:avLst/>
          </a:prstGeom>
          <a:noFill/>
          <a:ln w="9525">
            <a:noFill/>
            <a:miter lim="800000"/>
            <a:headEnd/>
            <a:tailEnd/>
          </a:ln>
          <a:effectLst/>
        </p:spPr>
      </p:pic>
      <p:cxnSp>
        <p:nvCxnSpPr>
          <p:cNvPr id="8" name="Straight Connector 7"/>
          <p:cNvCxnSpPr/>
          <p:nvPr/>
        </p:nvCxnSpPr>
        <p:spPr>
          <a:xfrm>
            <a:off x="5805714" y="4934857"/>
            <a:ext cx="1436915" cy="1588"/>
          </a:xfrm>
          <a:prstGeom prst="line">
            <a:avLst/>
          </a:prstGeom>
          <a:ln w="38100">
            <a:solidFill>
              <a:srgbClr val="FF00FF"/>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895600" y="5754914"/>
            <a:ext cx="1436915" cy="1588"/>
          </a:xfrm>
          <a:prstGeom prst="line">
            <a:avLst/>
          </a:prstGeom>
          <a:ln w="38100">
            <a:solidFill>
              <a:srgbClr val="FF00FF"/>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146799" y="5783942"/>
            <a:ext cx="1436915" cy="1588"/>
          </a:xfrm>
          <a:prstGeom prst="line">
            <a:avLst/>
          </a:prstGeom>
          <a:ln w="38100">
            <a:solidFill>
              <a:srgbClr val="FF00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578500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1000" fill="hold"/>
                                        <p:tgtEl>
                                          <p:spTgt spid="3074"/>
                                        </p:tgtEl>
                                        <p:attrNameLst>
                                          <p:attrName>ppt_w</p:attrName>
                                        </p:attrNameLst>
                                      </p:cBhvr>
                                      <p:tavLst>
                                        <p:tav tm="0">
                                          <p:val>
                                            <p:fltVal val="0"/>
                                          </p:val>
                                        </p:tav>
                                        <p:tav tm="100000">
                                          <p:val>
                                            <p:strVal val="#ppt_w"/>
                                          </p:val>
                                        </p:tav>
                                      </p:tavLst>
                                    </p:anim>
                                    <p:anim calcmode="lin" valueType="num">
                                      <p:cBhvr>
                                        <p:cTn id="8" dur="1000" fill="hold"/>
                                        <p:tgtEl>
                                          <p:spTgt spid="3074"/>
                                        </p:tgtEl>
                                        <p:attrNameLst>
                                          <p:attrName>ppt_h</p:attrName>
                                        </p:attrNameLst>
                                      </p:cBhvr>
                                      <p:tavLst>
                                        <p:tav tm="0">
                                          <p:val>
                                            <p:fltVal val="0"/>
                                          </p:val>
                                        </p:tav>
                                        <p:tav tm="100000">
                                          <p:val>
                                            <p:strVal val="#ppt_h"/>
                                          </p:val>
                                        </p:tav>
                                      </p:tavLst>
                                    </p:anim>
                                    <p:anim calcmode="lin" valueType="num">
                                      <p:cBhvr>
                                        <p:cTn id="9" dur="1000" fill="hold"/>
                                        <p:tgtEl>
                                          <p:spTgt spid="3074"/>
                                        </p:tgtEl>
                                        <p:attrNameLst>
                                          <p:attrName>style.rotation</p:attrName>
                                        </p:attrNameLst>
                                      </p:cBhvr>
                                      <p:tavLst>
                                        <p:tav tm="0">
                                          <p:val>
                                            <p:fltVal val="360"/>
                                          </p:val>
                                        </p:tav>
                                        <p:tav tm="100000">
                                          <p:val>
                                            <p:fltVal val="0"/>
                                          </p:val>
                                        </p:tav>
                                      </p:tavLst>
                                    </p:anim>
                                    <p:animEffect transition="in" filter="fade">
                                      <p:cBhvr>
                                        <p:cTn id="10" dur="1000"/>
                                        <p:tgtEl>
                                          <p:spTgt spid="3074"/>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6"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strips(downRight)">
                                      <p:cBhvr>
                                        <p:cTn id="15" dur="10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8" presetClass="entr" presetSubtype="6"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strips(downRight)">
                                      <p:cBhvr>
                                        <p:cTn id="20" dur="10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6"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strips(downRight)">
                                      <p:cBhvr>
                                        <p:cTn id="25"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2967705" y="0"/>
            <a:ext cx="6219825" cy="6818982"/>
          </a:xfrm>
          <a:prstGeom prst="rect">
            <a:avLst/>
          </a:prstGeom>
          <a:noFill/>
          <a:ln w="9525">
            <a:noFill/>
            <a:miter lim="800000"/>
            <a:headEnd/>
            <a:tailEnd/>
          </a:ln>
          <a:effectLst/>
        </p:spPr>
      </p:pic>
      <p:cxnSp>
        <p:nvCxnSpPr>
          <p:cNvPr id="8" name="Straight Connector 7"/>
          <p:cNvCxnSpPr/>
          <p:nvPr/>
        </p:nvCxnSpPr>
        <p:spPr>
          <a:xfrm>
            <a:off x="7286171" y="5399314"/>
            <a:ext cx="1436915" cy="1588"/>
          </a:xfrm>
          <a:prstGeom prst="line">
            <a:avLst/>
          </a:prstGeom>
          <a:ln w="38100">
            <a:solidFill>
              <a:srgbClr val="FF00FF"/>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261429" y="6088743"/>
            <a:ext cx="1436915" cy="1588"/>
          </a:xfrm>
          <a:prstGeom prst="line">
            <a:avLst/>
          </a:prstGeom>
          <a:ln w="38100">
            <a:solidFill>
              <a:srgbClr val="FF00FF"/>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3534227" y="6117771"/>
            <a:ext cx="1436915" cy="15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7184570" y="6096000"/>
            <a:ext cx="1436915" cy="15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578500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p:cTn id="7" dur="1000" fill="hold"/>
                                        <p:tgtEl>
                                          <p:spTgt spid="4098"/>
                                        </p:tgtEl>
                                        <p:attrNameLst>
                                          <p:attrName>ppt_w</p:attrName>
                                        </p:attrNameLst>
                                      </p:cBhvr>
                                      <p:tavLst>
                                        <p:tav tm="0">
                                          <p:val>
                                            <p:fltVal val="0"/>
                                          </p:val>
                                        </p:tav>
                                        <p:tav tm="100000">
                                          <p:val>
                                            <p:strVal val="#ppt_w"/>
                                          </p:val>
                                        </p:tav>
                                      </p:tavLst>
                                    </p:anim>
                                    <p:anim calcmode="lin" valueType="num">
                                      <p:cBhvr>
                                        <p:cTn id="8" dur="1000" fill="hold"/>
                                        <p:tgtEl>
                                          <p:spTgt spid="4098"/>
                                        </p:tgtEl>
                                        <p:attrNameLst>
                                          <p:attrName>ppt_h</p:attrName>
                                        </p:attrNameLst>
                                      </p:cBhvr>
                                      <p:tavLst>
                                        <p:tav tm="0">
                                          <p:val>
                                            <p:fltVal val="0"/>
                                          </p:val>
                                        </p:tav>
                                        <p:tav tm="100000">
                                          <p:val>
                                            <p:strVal val="#ppt_h"/>
                                          </p:val>
                                        </p:tav>
                                      </p:tavLst>
                                    </p:anim>
                                    <p:anim calcmode="lin" valueType="num">
                                      <p:cBhvr>
                                        <p:cTn id="9" dur="1000" fill="hold"/>
                                        <p:tgtEl>
                                          <p:spTgt spid="4098"/>
                                        </p:tgtEl>
                                        <p:attrNameLst>
                                          <p:attrName>style.rotation</p:attrName>
                                        </p:attrNameLst>
                                      </p:cBhvr>
                                      <p:tavLst>
                                        <p:tav tm="0">
                                          <p:val>
                                            <p:fltVal val="360"/>
                                          </p:val>
                                        </p:tav>
                                        <p:tav tm="100000">
                                          <p:val>
                                            <p:fltVal val="0"/>
                                          </p:val>
                                        </p:tav>
                                      </p:tavLst>
                                    </p:anim>
                                    <p:animEffect transition="in" filter="fade">
                                      <p:cBhvr>
                                        <p:cTn id="10" dur="1000"/>
                                        <p:tgtEl>
                                          <p:spTgt spid="4098"/>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6"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strips(downRight)">
                                      <p:cBhvr>
                                        <p:cTn id="15" dur="10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8" presetClass="entr" presetSubtype="6"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strips(downRight)">
                                      <p:cBhvr>
                                        <p:cTn id="20" dur="10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6"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strips(downRight)">
                                      <p:cBhvr>
                                        <p:cTn id="25" dur="10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18" presetClass="entr" presetSubtype="6"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strips(downRight)">
                                      <p:cBhvr>
                                        <p:cTn id="3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0"/>
            <a:ext cx="12192000" cy="523220"/>
          </a:xfrm>
          <a:prstGeom prst="rect">
            <a:avLst/>
          </a:prstGeom>
          <a:noFill/>
        </p:spPr>
        <p:txBody>
          <a:bodyPr wrap="square" rtlCol="0">
            <a:spAutoFit/>
          </a:bodyPr>
          <a:lstStyle/>
          <a:p>
            <a:pPr algn="ctr"/>
            <a:r>
              <a:rPr lang="en-US" sz="2800" b="1" dirty="0" err="1" smtClean="0">
                <a:solidFill>
                  <a:srgbClr val="FF00FF"/>
                </a:solidFill>
                <a:latin typeface="Times New Roman" pitchFamily="18" charset="0"/>
                <a:cs typeface="Times New Roman" pitchFamily="18" charset="0"/>
              </a:rPr>
              <a:t>BÀI</a:t>
            </a:r>
            <a:r>
              <a:rPr lang="en-US" sz="2800" b="1" dirty="0" smtClean="0">
                <a:solidFill>
                  <a:srgbClr val="FF00FF"/>
                </a:solidFill>
                <a:latin typeface="Times New Roman" pitchFamily="18" charset="0"/>
                <a:cs typeface="Times New Roman" pitchFamily="18" charset="0"/>
              </a:rPr>
              <a:t> 19: </a:t>
            </a:r>
            <a:r>
              <a:rPr lang="en-US" sz="2800" b="1" dirty="0" err="1" smtClean="0">
                <a:solidFill>
                  <a:srgbClr val="FF00FF"/>
                </a:solidFill>
                <a:latin typeface="Times New Roman" pitchFamily="18" charset="0"/>
                <a:cs typeface="Times New Roman" pitchFamily="18" charset="0"/>
              </a:rPr>
              <a:t>GIỚI</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THIỆU</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VỀ</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CHẤT</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HỮU</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CƠ</a:t>
            </a:r>
            <a:endParaRPr lang="en-US" sz="3200" b="1" dirty="0">
              <a:solidFill>
                <a:srgbClr val="FF00FF"/>
              </a:solidFill>
              <a:latin typeface="Times New Roman" pitchFamily="18" charset="0"/>
              <a:cs typeface="Times New Roman" pitchFamily="18" charset="0"/>
            </a:endParaRPr>
          </a:p>
        </p:txBody>
      </p:sp>
      <p:sp>
        <p:nvSpPr>
          <p:cNvPr id="6" name="TextBox 5"/>
          <p:cNvSpPr txBox="1"/>
          <p:nvPr/>
        </p:nvSpPr>
        <p:spPr>
          <a:xfrm>
            <a:off x="0" y="420908"/>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I. </a:t>
            </a:r>
            <a:r>
              <a:rPr lang="en-US" sz="2800" b="1" dirty="0" err="1" smtClean="0">
                <a:solidFill>
                  <a:srgbClr val="0000FF"/>
                </a:solidFill>
                <a:latin typeface="Times New Roman" pitchFamily="18" charset="0"/>
                <a:cs typeface="Times New Roman" pitchFamily="18" charset="0"/>
              </a:rPr>
              <a:t>HỢP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CHẤT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HỮU</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CƠ</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VÀ</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HÓA</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HỌC</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HỮU</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CƠ</a:t>
            </a:r>
            <a:endParaRPr lang="en-US" sz="2800" b="1" dirty="0" smtClean="0">
              <a:solidFill>
                <a:srgbClr val="0000FF"/>
              </a:solidFill>
              <a:latin typeface="Times New Roman" pitchFamily="18" charset="0"/>
              <a:cs typeface="Times New Roman" pitchFamily="18" charset="0"/>
            </a:endParaRPr>
          </a:p>
        </p:txBody>
      </p:sp>
      <p:sp>
        <p:nvSpPr>
          <p:cNvPr id="27650" name="Rectangle 2"/>
          <p:cNvSpPr>
            <a:spLocks noChangeArrowheads="1"/>
          </p:cNvSpPr>
          <p:nvPr/>
        </p:nvSpPr>
        <p:spPr bwMode="auto">
          <a:xfrm>
            <a:off x="0" y="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7651" name="Rectangle 3"/>
          <p:cNvSpPr>
            <a:spLocks noChangeArrowheads="1"/>
          </p:cNvSpPr>
          <p:nvPr/>
        </p:nvSpPr>
        <p:spPr bwMode="auto">
          <a:xfrm>
            <a:off x="0" y="85725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7" name="TextBox 6"/>
          <p:cNvSpPr txBox="1"/>
          <p:nvPr/>
        </p:nvSpPr>
        <p:spPr>
          <a:xfrm>
            <a:off x="0" y="820050"/>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1. </a:t>
            </a:r>
            <a:r>
              <a:rPr lang="en-US" sz="2800" b="1" dirty="0" err="1" smtClean="0">
                <a:solidFill>
                  <a:srgbClr val="0000FF"/>
                </a:solidFill>
                <a:latin typeface="Times New Roman" pitchFamily="18" charset="0"/>
                <a:cs typeface="Times New Roman" pitchFamily="18" charset="0"/>
              </a:rPr>
              <a:t>Khái</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niệm</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hợp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chất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hữu</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cơ</a:t>
            </a:r>
            <a:endParaRPr lang="en-US" sz="2800" b="1" dirty="0" smtClean="0">
              <a:solidFill>
                <a:srgbClr val="0000FF"/>
              </a:solidFill>
              <a:latin typeface="Times New Roman" pitchFamily="18" charset="0"/>
              <a:cs typeface="Times New Roman" pitchFamily="18" charset="0"/>
            </a:endParaRPr>
          </a:p>
        </p:txBody>
      </p:sp>
      <p:sp>
        <p:nvSpPr>
          <p:cNvPr id="9" name="TextBox 8"/>
          <p:cNvSpPr txBox="1"/>
          <p:nvPr/>
        </p:nvSpPr>
        <p:spPr>
          <a:xfrm>
            <a:off x="0" y="1255480"/>
            <a:ext cx="12192000" cy="523220"/>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Hợp</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chất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hữu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cơ</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là</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hợp</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chất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của</a:t>
            </a:r>
            <a:r>
              <a:rPr lang="en-US" sz="2800" dirty="0" smtClean="0">
                <a:solidFill>
                  <a:srgbClr val="0000FF"/>
                </a:solidFill>
                <a:latin typeface="Times New Roman" pitchFamily="18" charset="0"/>
                <a:cs typeface="Times New Roman" pitchFamily="18" charset="0"/>
              </a:rPr>
              <a:t> carbon (</a:t>
            </a:r>
            <a:r>
              <a:rPr lang="en-US" sz="2800" dirty="0" err="1" smtClean="0">
                <a:solidFill>
                  <a:srgbClr val="0000FF"/>
                </a:solidFill>
                <a:latin typeface="Times New Roman" pitchFamily="18" charset="0"/>
                <a:cs typeface="Times New Roman" pitchFamily="18" charset="0"/>
              </a:rPr>
              <a:t>trừ</a:t>
            </a:r>
            <a:r>
              <a:rPr lang="en-US" sz="2800" dirty="0" smtClean="0">
                <a:solidFill>
                  <a:srgbClr val="0000FF"/>
                </a:solidFill>
                <a:latin typeface="Times New Roman" pitchFamily="18" charset="0"/>
                <a:cs typeface="Times New Roman" pitchFamily="18" charset="0"/>
              </a:rPr>
              <a:t> CO, CO</a:t>
            </a:r>
            <a:r>
              <a:rPr lang="en-US" sz="2800" baseline="-25000" dirty="0" smtClean="0">
                <a:solidFill>
                  <a:srgbClr val="0000FF"/>
                </a:solidFill>
                <a:latin typeface="Times New Roman" pitchFamily="18" charset="0"/>
                <a:cs typeface="Times New Roman" pitchFamily="18" charset="0"/>
              </a:rPr>
              <a:t>2</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muối</a:t>
            </a:r>
            <a:r>
              <a:rPr lang="en-US" sz="2800" dirty="0" smtClean="0">
                <a:solidFill>
                  <a:srgbClr val="0000FF"/>
                </a:solidFill>
                <a:latin typeface="Times New Roman" pitchFamily="18" charset="0"/>
                <a:cs typeface="Times New Roman" pitchFamily="18" charset="0"/>
              </a:rPr>
              <a:t> carbonate,...).</a:t>
            </a:r>
          </a:p>
        </p:txBody>
      </p:sp>
      <p:sp>
        <p:nvSpPr>
          <p:cNvPr id="10" name="TextBox 9"/>
          <p:cNvSpPr txBox="1"/>
          <p:nvPr/>
        </p:nvSpPr>
        <p:spPr>
          <a:xfrm>
            <a:off x="0" y="1669138"/>
            <a:ext cx="12192000" cy="523220"/>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Ví</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dụ</a:t>
            </a:r>
            <a:r>
              <a:rPr lang="en-US" sz="2800" dirty="0" smtClean="0">
                <a:solidFill>
                  <a:srgbClr val="0000FF"/>
                </a:solidFill>
                <a:latin typeface="Times New Roman" pitchFamily="18" charset="0"/>
                <a:cs typeface="Times New Roman" pitchFamily="18" charset="0"/>
              </a:rPr>
              <a:t>: carbohydrate, protein, lipid, vitamin,…</a:t>
            </a:r>
          </a:p>
        </p:txBody>
      </p:sp>
      <p:sp>
        <p:nvSpPr>
          <p:cNvPr id="11" name="TextBox 10"/>
          <p:cNvSpPr txBox="1"/>
          <p:nvPr/>
        </p:nvSpPr>
        <p:spPr>
          <a:xfrm>
            <a:off x="0" y="2090051"/>
            <a:ext cx="12192000" cy="523220"/>
          </a:xfrm>
          <a:prstGeom prst="rect">
            <a:avLst/>
          </a:prstGeom>
          <a:noFill/>
        </p:spPr>
        <p:txBody>
          <a:bodyPr wrap="square" rtlCol="0">
            <a:spAutoFit/>
          </a:bodyPr>
          <a:lstStyle/>
          <a:p>
            <a:pPr algn="just"/>
            <a:r>
              <a:rPr lang="en-US" sz="2800" b="1" dirty="0" smtClean="0">
                <a:solidFill>
                  <a:srgbClr val="0000FF"/>
                </a:solidFill>
                <a:latin typeface="Times New Roman" pitchFamily="18" charset="0"/>
                <a:cs typeface="Times New Roman" pitchFamily="18" charset="0"/>
              </a:rPr>
              <a:t>2. </a:t>
            </a:r>
            <a:r>
              <a:rPr lang="en-US" sz="2800" b="1" dirty="0" err="1" smtClean="0">
                <a:solidFill>
                  <a:srgbClr val="0000FF"/>
                </a:solidFill>
                <a:latin typeface="Times New Roman" pitchFamily="18" charset="0"/>
                <a:cs typeface="Times New Roman" pitchFamily="18" charset="0"/>
              </a:rPr>
              <a:t>Phân</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loại</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hợp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chất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hữu</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cơ</a:t>
            </a:r>
            <a:endParaRPr lang="en-US" sz="2800" b="1" dirty="0" smtClean="0">
              <a:solidFill>
                <a:srgbClr val="0000FF"/>
              </a:solidFill>
              <a:latin typeface="Times New Roman" pitchFamily="18" charset="0"/>
              <a:cs typeface="Times New Roman" pitchFamily="18" charset="0"/>
            </a:endParaRPr>
          </a:p>
        </p:txBody>
      </p:sp>
      <p:sp>
        <p:nvSpPr>
          <p:cNvPr id="12" name="TextBox 11"/>
          <p:cNvSpPr txBox="1"/>
          <p:nvPr/>
        </p:nvSpPr>
        <p:spPr>
          <a:xfrm>
            <a:off x="0" y="2510965"/>
            <a:ext cx="12192000" cy="954107"/>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en-US" sz="2800" b="1" i="1" dirty="0" smtClean="0">
                <a:solidFill>
                  <a:srgbClr val="0000FF"/>
                </a:solidFill>
                <a:latin typeface="Times New Roman" pitchFamily="18" charset="0"/>
                <a:cs typeface="Times New Roman" pitchFamily="18" charset="0"/>
              </a:rPr>
              <a:t>Hydrocarbon: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phân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tử</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chỉ</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gồm</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hai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nguyên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tố</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là</a:t>
            </a:r>
            <a:r>
              <a:rPr lang="en-US" sz="2800" dirty="0" smtClean="0">
                <a:solidFill>
                  <a:srgbClr val="0000FF"/>
                </a:solidFill>
                <a:latin typeface="Times New Roman" pitchFamily="18" charset="0"/>
                <a:cs typeface="Times New Roman" pitchFamily="18" charset="0"/>
              </a:rPr>
              <a:t> hydrogen </a:t>
            </a:r>
            <a:r>
              <a:rPr lang="en-US" sz="2800" dirty="0" err="1" smtClean="0">
                <a:solidFill>
                  <a:srgbClr val="0000FF"/>
                </a:solidFill>
                <a:latin typeface="Times New Roman" pitchFamily="18" charset="0"/>
                <a:cs typeface="Times New Roman" pitchFamily="18" charset="0"/>
              </a:rPr>
              <a:t>và</a:t>
            </a:r>
            <a:r>
              <a:rPr lang="en-US" sz="2800" dirty="0" smtClean="0">
                <a:solidFill>
                  <a:srgbClr val="0000FF"/>
                </a:solidFill>
                <a:latin typeface="Times New Roman" pitchFamily="18" charset="0"/>
                <a:cs typeface="Times New Roman" pitchFamily="18" charset="0"/>
              </a:rPr>
              <a:t> carbon. </a:t>
            </a:r>
            <a:r>
              <a:rPr lang="en-US" sz="2800" dirty="0" err="1" smtClean="0">
                <a:solidFill>
                  <a:srgbClr val="0000FF"/>
                </a:solidFill>
                <a:latin typeface="Times New Roman" pitchFamily="18" charset="0"/>
                <a:cs typeface="Times New Roman" pitchFamily="18" charset="0"/>
              </a:rPr>
              <a:t>Ví</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dụ</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a:t>
            </a:r>
            <a:r>
              <a:rPr lang="en-US" sz="2800" baseline="-25000" dirty="0" err="1" smtClean="0">
                <a:solidFill>
                  <a:srgbClr val="0000FF"/>
                </a:solidFill>
                <a:latin typeface="Times New Roman" pitchFamily="18" charset="0"/>
                <a:cs typeface="Times New Roman" pitchFamily="18" charset="0"/>
              </a:rPr>
              <a:t>4</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a:t>
            </a:r>
            <a:r>
              <a:rPr lang="en-US" sz="2800" baseline="-25000" dirty="0" err="1" smtClean="0">
                <a:solidFill>
                  <a:srgbClr val="0000FF"/>
                </a:solidFill>
                <a:latin typeface="Times New Roman" pitchFamily="18" charset="0"/>
                <a:cs typeface="Times New Roman" pitchFamily="18" charset="0"/>
              </a:rPr>
              <a:t>2</a:t>
            </a:r>
            <a:r>
              <a:rPr lang="en-US" sz="2800" dirty="0" err="1" smtClean="0">
                <a:solidFill>
                  <a:srgbClr val="0000FF"/>
                </a:solidFill>
                <a:latin typeface="Times New Roman" pitchFamily="18" charset="0"/>
                <a:cs typeface="Times New Roman" pitchFamily="18" charset="0"/>
              </a:rPr>
              <a:t>H</a:t>
            </a:r>
            <a:r>
              <a:rPr lang="en-US" sz="2800" baseline="-25000" dirty="0" err="1" smtClean="0">
                <a:solidFill>
                  <a:srgbClr val="0000FF"/>
                </a:solidFill>
                <a:latin typeface="Times New Roman" pitchFamily="18" charset="0"/>
                <a:cs typeface="Times New Roman" pitchFamily="18" charset="0"/>
              </a:rPr>
              <a:t>4</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a:t>
            </a:r>
            <a:r>
              <a:rPr lang="en-US" sz="2800" baseline="-25000" dirty="0" err="1" smtClean="0">
                <a:solidFill>
                  <a:srgbClr val="0000FF"/>
                </a:solidFill>
                <a:latin typeface="Times New Roman" pitchFamily="18" charset="0"/>
                <a:cs typeface="Times New Roman" pitchFamily="18" charset="0"/>
              </a:rPr>
              <a:t>3</a:t>
            </a:r>
            <a:r>
              <a:rPr lang="en-US" sz="2800" dirty="0" err="1" smtClean="0">
                <a:solidFill>
                  <a:srgbClr val="0000FF"/>
                </a:solidFill>
                <a:latin typeface="Times New Roman" pitchFamily="18" charset="0"/>
                <a:cs typeface="Times New Roman" pitchFamily="18" charset="0"/>
              </a:rPr>
              <a:t>H</a:t>
            </a:r>
            <a:r>
              <a:rPr lang="en-US" sz="2800" baseline="-25000" dirty="0" err="1" smtClean="0">
                <a:solidFill>
                  <a:srgbClr val="0000FF"/>
                </a:solidFill>
                <a:latin typeface="Times New Roman" pitchFamily="18" charset="0"/>
                <a:cs typeface="Times New Roman" pitchFamily="18" charset="0"/>
              </a:rPr>
              <a:t>8</a:t>
            </a:r>
            <a:r>
              <a:rPr lang="en-US" sz="2800" dirty="0" smtClean="0">
                <a:solidFill>
                  <a:srgbClr val="0000FF"/>
                </a:solidFill>
                <a:latin typeface="Times New Roman" pitchFamily="18" charset="0"/>
                <a:cs typeface="Times New Roman" pitchFamily="18" charset="0"/>
              </a:rPr>
              <a:t>,…</a:t>
            </a:r>
          </a:p>
        </p:txBody>
      </p:sp>
      <p:sp>
        <p:nvSpPr>
          <p:cNvPr id="13" name="TextBox 12"/>
          <p:cNvSpPr txBox="1"/>
          <p:nvPr/>
        </p:nvSpPr>
        <p:spPr>
          <a:xfrm>
            <a:off x="0" y="3374566"/>
            <a:ext cx="12192000" cy="954107"/>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en-US" sz="2800" b="1" i="1" dirty="0" err="1" smtClean="0">
                <a:solidFill>
                  <a:srgbClr val="0000FF"/>
                </a:solidFill>
                <a:latin typeface="Times New Roman" pitchFamily="18" charset="0"/>
                <a:cs typeface="Times New Roman" pitchFamily="18" charset="0"/>
              </a:rPr>
              <a:t>Dẫn</a:t>
            </a:r>
            <a:r>
              <a:rPr lang="en-US" sz="2800" b="1" i="1" dirty="0" smtClean="0">
                <a:solidFill>
                  <a:srgbClr val="0000FF"/>
                </a:solidFill>
                <a:latin typeface="Times New Roman" pitchFamily="18" charset="0"/>
                <a:cs typeface="Times New Roman" pitchFamily="18" charset="0"/>
              </a:rPr>
              <a:t> </a:t>
            </a:r>
            <a:r>
              <a:rPr lang="en-US" sz="2800" b="1" i="1" dirty="0" err="1" smtClean="0">
                <a:solidFill>
                  <a:srgbClr val="0000FF"/>
                </a:solidFill>
                <a:latin typeface="Times New Roman" pitchFamily="18" charset="0"/>
                <a:cs typeface="Times New Roman" pitchFamily="18" charset="0"/>
              </a:rPr>
              <a:t>xuất</a:t>
            </a:r>
            <a:r>
              <a:rPr lang="en-US" sz="2800" b="1" i="1" dirty="0" smtClean="0">
                <a:solidFill>
                  <a:srgbClr val="0000FF"/>
                </a:solidFill>
                <a:latin typeface="Times New Roman" pitchFamily="18" charset="0"/>
                <a:cs typeface="Times New Roman" pitchFamily="18" charset="0"/>
              </a:rPr>
              <a:t> </a:t>
            </a:r>
            <a:r>
              <a:rPr lang="en-US" sz="2800" b="1" i="1" dirty="0" err="1" smtClean="0">
                <a:solidFill>
                  <a:srgbClr val="0000FF"/>
                </a:solidFill>
                <a:latin typeface="Times New Roman" pitchFamily="18" charset="0"/>
                <a:cs typeface="Times New Roman" pitchFamily="18" charset="0"/>
              </a:rPr>
              <a:t>của</a:t>
            </a:r>
            <a:r>
              <a:rPr lang="en-US" sz="2800" b="1" i="1" dirty="0" smtClean="0">
                <a:solidFill>
                  <a:srgbClr val="0000FF"/>
                </a:solidFill>
                <a:latin typeface="Times New Roman" pitchFamily="18" charset="0"/>
                <a:cs typeface="Times New Roman" pitchFamily="18" charset="0"/>
              </a:rPr>
              <a:t> hydrocarbon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trong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phân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tử</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ngoài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nguyên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tố</a:t>
            </a:r>
            <a:r>
              <a:rPr lang="en-US" sz="2800" dirty="0" smtClean="0">
                <a:solidFill>
                  <a:srgbClr val="0000FF"/>
                </a:solidFill>
                <a:latin typeface="Times New Roman" pitchFamily="18" charset="0"/>
                <a:cs typeface="Times New Roman" pitchFamily="18" charset="0"/>
              </a:rPr>
              <a:t> carbon </a:t>
            </a:r>
            <a:r>
              <a:rPr lang="en-US" sz="2800" dirty="0" err="1" smtClean="0">
                <a:solidFill>
                  <a:srgbClr val="0000FF"/>
                </a:solidFill>
                <a:latin typeface="Times New Roman" pitchFamily="18" charset="0"/>
                <a:cs typeface="Times New Roman" pitchFamily="18" charset="0"/>
              </a:rPr>
              <a:t>còn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có</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nguyên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tố</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khác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như</a:t>
            </a:r>
            <a:r>
              <a:rPr lang="en-US" sz="2800" dirty="0" smtClean="0">
                <a:solidFill>
                  <a:srgbClr val="0000FF"/>
                </a:solidFill>
                <a:latin typeface="Times New Roman" pitchFamily="18" charset="0"/>
                <a:cs typeface="Times New Roman" pitchFamily="18" charset="0"/>
              </a:rPr>
              <a:t> H, O, N, </a:t>
            </a:r>
            <a:r>
              <a:rPr lang="en-US" sz="2800" dirty="0" err="1" smtClean="0">
                <a:solidFill>
                  <a:srgbClr val="0000FF"/>
                </a:solidFill>
                <a:latin typeface="Times New Roman" pitchFamily="18" charset="0"/>
                <a:cs typeface="Times New Roman" pitchFamily="18" charset="0"/>
              </a:rPr>
              <a:t>Cl</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Ví</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dụ</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a:t>
            </a:r>
            <a:r>
              <a:rPr lang="en-US" sz="2800" baseline="-25000" dirty="0" err="1" smtClean="0">
                <a:solidFill>
                  <a:srgbClr val="0000FF"/>
                </a:solidFill>
                <a:latin typeface="Times New Roman" pitchFamily="18" charset="0"/>
                <a:cs typeface="Times New Roman" pitchFamily="18" charset="0"/>
              </a:rPr>
              <a:t>2</a:t>
            </a:r>
            <a:r>
              <a:rPr lang="en-US" sz="2800" dirty="0" err="1" smtClean="0">
                <a:solidFill>
                  <a:srgbClr val="0000FF"/>
                </a:solidFill>
                <a:latin typeface="Times New Roman" pitchFamily="18" charset="0"/>
                <a:cs typeface="Times New Roman" pitchFamily="18" charset="0"/>
              </a:rPr>
              <a:t>H</a:t>
            </a:r>
            <a:r>
              <a:rPr lang="en-US" sz="2800" baseline="-25000" dirty="0" err="1" smtClean="0">
                <a:solidFill>
                  <a:srgbClr val="0000FF"/>
                </a:solidFill>
                <a:latin typeface="Times New Roman" pitchFamily="18" charset="0"/>
                <a:cs typeface="Times New Roman" pitchFamily="18" charset="0"/>
              </a:rPr>
              <a:t>6</a:t>
            </a:r>
            <a:r>
              <a:rPr lang="en-US" sz="2800" dirty="0" err="1" smtClean="0">
                <a:solidFill>
                  <a:srgbClr val="0000FF"/>
                </a:solidFill>
                <a:latin typeface="Times New Roman" pitchFamily="18" charset="0"/>
                <a:cs typeface="Times New Roman" pitchFamily="18" charset="0"/>
              </a:rPr>
              <a:t>O</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a:t>
            </a:r>
            <a:r>
              <a:rPr lang="en-US" sz="2800" baseline="-25000" dirty="0" err="1" smtClean="0">
                <a:solidFill>
                  <a:srgbClr val="0000FF"/>
                </a:solidFill>
                <a:latin typeface="Times New Roman" pitchFamily="18" charset="0"/>
                <a:cs typeface="Times New Roman" pitchFamily="18" charset="0"/>
              </a:rPr>
              <a:t>2</a:t>
            </a:r>
            <a:r>
              <a:rPr lang="en-US" sz="2800" dirty="0" err="1" smtClean="0">
                <a:solidFill>
                  <a:srgbClr val="0000FF"/>
                </a:solidFill>
                <a:latin typeface="Times New Roman" pitchFamily="18" charset="0"/>
                <a:cs typeface="Times New Roman" pitchFamily="18" charset="0"/>
              </a:rPr>
              <a:t>H</a:t>
            </a:r>
            <a:r>
              <a:rPr lang="en-US" sz="2800" baseline="-25000" dirty="0" err="1" smtClean="0">
                <a:solidFill>
                  <a:srgbClr val="0000FF"/>
                </a:solidFill>
                <a:latin typeface="Times New Roman" pitchFamily="18" charset="0"/>
                <a:cs typeface="Times New Roman" pitchFamily="18" charset="0"/>
              </a:rPr>
              <a:t>5</a:t>
            </a:r>
            <a:r>
              <a:rPr lang="en-US" sz="2800" dirty="0" err="1" smtClean="0">
                <a:solidFill>
                  <a:srgbClr val="0000FF"/>
                </a:solidFill>
                <a:latin typeface="Times New Roman" pitchFamily="18" charset="0"/>
                <a:cs typeface="Times New Roman" pitchFamily="18" charset="0"/>
              </a:rPr>
              <a:t>O</a:t>
            </a:r>
            <a:r>
              <a:rPr lang="en-US" sz="2800" baseline="-25000" dirty="0" err="1" smtClean="0">
                <a:solidFill>
                  <a:srgbClr val="0000FF"/>
                </a:solidFill>
                <a:latin typeface="Times New Roman" pitchFamily="18" charset="0"/>
                <a:cs typeface="Times New Roman" pitchFamily="18" charset="0"/>
              </a:rPr>
              <a:t>2</a:t>
            </a:r>
            <a:r>
              <a:rPr lang="en-US" sz="2800" dirty="0" err="1" smtClean="0">
                <a:solidFill>
                  <a:srgbClr val="0000FF"/>
                </a:solidFill>
                <a:latin typeface="Times New Roman" pitchFamily="18" charset="0"/>
                <a:cs typeface="Times New Roman" pitchFamily="18" charset="0"/>
              </a:rPr>
              <a:t>N</a:t>
            </a:r>
            <a:r>
              <a:rPr lang="en-US" sz="2800" dirty="0" smtClean="0">
                <a:solidFill>
                  <a:srgbClr val="0000FF"/>
                </a:solidFill>
                <a:latin typeface="Times New Roman" pitchFamily="18" charset="0"/>
                <a:cs typeface="Times New Roman" pitchFamily="18" charset="0"/>
              </a:rPr>
              <a:t>,…</a:t>
            </a:r>
          </a:p>
        </p:txBody>
      </p:sp>
      <p:sp>
        <p:nvSpPr>
          <p:cNvPr id="14" name="TextBox 13"/>
          <p:cNvSpPr txBox="1"/>
          <p:nvPr/>
        </p:nvSpPr>
        <p:spPr>
          <a:xfrm>
            <a:off x="0" y="4194623"/>
            <a:ext cx="12192000" cy="523220"/>
          </a:xfrm>
          <a:prstGeom prst="rect">
            <a:avLst/>
          </a:prstGeom>
          <a:noFill/>
        </p:spPr>
        <p:txBody>
          <a:bodyPr wrap="square" rtlCol="0">
            <a:spAutoFit/>
          </a:bodyPr>
          <a:lstStyle/>
          <a:p>
            <a:pPr algn="just"/>
            <a:r>
              <a:rPr lang="en-US" sz="2800" b="1" dirty="0" smtClean="0">
                <a:solidFill>
                  <a:srgbClr val="0000FF"/>
                </a:solidFill>
                <a:latin typeface="Times New Roman" pitchFamily="18" charset="0"/>
                <a:cs typeface="Times New Roman" pitchFamily="18" charset="0"/>
              </a:rPr>
              <a:t>3. </a:t>
            </a:r>
            <a:r>
              <a:rPr lang="en-US" sz="2800" b="1" dirty="0" err="1" smtClean="0">
                <a:solidFill>
                  <a:srgbClr val="0000FF"/>
                </a:solidFill>
                <a:latin typeface="Times New Roman" pitchFamily="18" charset="0"/>
                <a:cs typeface="Times New Roman" pitchFamily="18" charset="0"/>
              </a:rPr>
              <a:t>Hóa</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học</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hữu</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cơ</a:t>
            </a:r>
            <a:endParaRPr lang="en-US" sz="2800" b="1" dirty="0" smtClean="0">
              <a:solidFill>
                <a:srgbClr val="0000FF"/>
              </a:solidFill>
              <a:latin typeface="Times New Roman" pitchFamily="18" charset="0"/>
              <a:cs typeface="Times New Roman" pitchFamily="18" charset="0"/>
            </a:endParaRPr>
          </a:p>
        </p:txBody>
      </p:sp>
      <p:sp>
        <p:nvSpPr>
          <p:cNvPr id="15" name="TextBox 14"/>
          <p:cNvSpPr txBox="1"/>
          <p:nvPr/>
        </p:nvSpPr>
        <p:spPr>
          <a:xfrm>
            <a:off x="0" y="4601023"/>
            <a:ext cx="12192000" cy="523220"/>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Hóa</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học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hữu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cơ</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là</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ngành</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hóa</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học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nghiên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cứu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về</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các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hợp</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chất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hữu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cơ</a:t>
            </a:r>
            <a:r>
              <a:rPr lang="en-US" sz="2800" dirty="0" smtClean="0">
                <a:solidFill>
                  <a:srgbClr val="0000FF"/>
                </a:solidFill>
                <a:latin typeface="Times New Roman" pitchFamily="18" charset="0"/>
                <a:cs typeface="Times New Roman" pitchFamily="18" charset="0"/>
              </a:rPr>
              <a:t>.</a:t>
            </a:r>
          </a:p>
        </p:txBody>
      </p:sp>
      <p:pic>
        <p:nvPicPr>
          <p:cNvPr id="5122" name="Picture 2"/>
          <p:cNvPicPr>
            <a:picLocks noChangeAspect="1" noChangeArrowheads="1"/>
          </p:cNvPicPr>
          <p:nvPr/>
        </p:nvPicPr>
        <p:blipFill>
          <a:blip r:embed="rId2"/>
          <a:srcRect/>
          <a:stretch>
            <a:fillRect/>
          </a:stretch>
        </p:blipFill>
        <p:spPr bwMode="auto">
          <a:xfrm>
            <a:off x="8765495" y="475192"/>
            <a:ext cx="3426505" cy="4507063"/>
          </a:xfrm>
          <a:prstGeom prst="rect">
            <a:avLst/>
          </a:prstGeom>
          <a:noFill/>
          <a:ln w="9525">
            <a:noFill/>
            <a:miter lim="800000"/>
            <a:headEnd/>
            <a:tailEnd/>
          </a:ln>
          <a:effectLst/>
        </p:spPr>
      </p:pic>
      <p:sp>
        <p:nvSpPr>
          <p:cNvPr id="16" name="TextBox 15"/>
          <p:cNvSpPr txBox="1"/>
          <p:nvPr/>
        </p:nvSpPr>
        <p:spPr>
          <a:xfrm>
            <a:off x="0" y="5000166"/>
            <a:ext cx="12192000" cy="523220"/>
          </a:xfrm>
          <a:prstGeom prst="rect">
            <a:avLst/>
          </a:prstGeom>
          <a:noFill/>
        </p:spPr>
        <p:txBody>
          <a:bodyPr wrap="square" rtlCol="0">
            <a:spAutoFit/>
          </a:bodyPr>
          <a:lstStyle/>
          <a:p>
            <a:pPr algn="just"/>
            <a:r>
              <a:rPr lang="en-US" sz="2800" b="1" dirty="0" smtClean="0">
                <a:solidFill>
                  <a:srgbClr val="0000FF"/>
                </a:solidFill>
                <a:latin typeface="Times New Roman" pitchFamily="18" charset="0"/>
                <a:cs typeface="Times New Roman" pitchFamily="18" charset="0"/>
              </a:rPr>
              <a:t>II. </a:t>
            </a:r>
            <a:r>
              <a:rPr lang="en-US" sz="2800" b="1" dirty="0" err="1" smtClean="0">
                <a:solidFill>
                  <a:srgbClr val="0000FF"/>
                </a:solidFill>
                <a:latin typeface="Times New Roman" pitchFamily="18" charset="0"/>
                <a:cs typeface="Times New Roman" pitchFamily="18" charset="0"/>
              </a:rPr>
              <a:t>ĐẶC</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ĐIỂM</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CẤU</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TẠO</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PHÂN</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TỬ</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HỢP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CHẤT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HỮU</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CƠ</a:t>
            </a:r>
            <a:endParaRPr lang="en-US" sz="2800" b="1" dirty="0" smtClean="0">
              <a:solidFill>
                <a:srgbClr val="0000FF"/>
              </a:solidFill>
              <a:latin typeface="Times New Roman" pitchFamily="18" charset="0"/>
              <a:cs typeface="Times New Roman" pitchFamily="18" charset="0"/>
            </a:endParaRPr>
          </a:p>
        </p:txBody>
      </p:sp>
      <p:sp>
        <p:nvSpPr>
          <p:cNvPr id="17" name="TextBox 16"/>
          <p:cNvSpPr txBox="1"/>
          <p:nvPr/>
        </p:nvSpPr>
        <p:spPr>
          <a:xfrm>
            <a:off x="0" y="5413823"/>
            <a:ext cx="12192000" cy="523220"/>
          </a:xfrm>
          <a:prstGeom prst="rect">
            <a:avLst/>
          </a:prstGeom>
          <a:noFill/>
        </p:spPr>
        <p:txBody>
          <a:bodyPr wrap="square" rtlCol="0">
            <a:spAutoFit/>
          </a:bodyPr>
          <a:lstStyle/>
          <a:p>
            <a:pPr algn="just"/>
            <a:r>
              <a:rPr lang="en-US" sz="2800" b="1" dirty="0" smtClean="0">
                <a:solidFill>
                  <a:srgbClr val="0000FF"/>
                </a:solidFill>
                <a:latin typeface="Times New Roman" pitchFamily="18" charset="0"/>
                <a:cs typeface="Times New Roman" pitchFamily="18" charset="0"/>
              </a:rPr>
              <a:t>1. </a:t>
            </a:r>
            <a:r>
              <a:rPr lang="en-US" sz="2800" b="1" dirty="0" err="1" smtClean="0">
                <a:solidFill>
                  <a:srgbClr val="0000FF"/>
                </a:solidFill>
                <a:latin typeface="Times New Roman" pitchFamily="18" charset="0"/>
                <a:cs typeface="Times New Roman" pitchFamily="18" charset="0"/>
              </a:rPr>
              <a:t>Hóa</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trị</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và</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liên</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kết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giữa</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các</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nguyên</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tử</a:t>
            </a:r>
            <a:endParaRPr lang="en-US" sz="2800" b="1" dirty="0" smtClean="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upRight)">
                                      <p:cBhvr>
                                        <p:cTn id="7" dur="1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3"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strips(upRight)">
                                      <p:cBhvr>
                                        <p:cTn id="12" dur="1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10" fill="hold" nodeType="clickEffect">
                                  <p:stCondLst>
                                    <p:cond delay="0"/>
                                  </p:stCondLst>
                                  <p:childTnLst>
                                    <p:set>
                                      <p:cBhvr>
                                        <p:cTn id="16" dur="1" fill="hold">
                                          <p:stCondLst>
                                            <p:cond delay="0"/>
                                          </p:stCondLst>
                                        </p:cTn>
                                        <p:tgtEl>
                                          <p:spTgt spid="5122"/>
                                        </p:tgtEl>
                                        <p:attrNameLst>
                                          <p:attrName>style.visibility</p:attrName>
                                        </p:attrNameLst>
                                      </p:cBhvr>
                                      <p:to>
                                        <p:strVal val="visible"/>
                                      </p:to>
                                    </p:set>
                                    <p:anim calcmode="lin" valueType="num">
                                      <p:cBhvr>
                                        <p:cTn id="17" dur="1000" fill="hold"/>
                                        <p:tgtEl>
                                          <p:spTgt spid="5122"/>
                                        </p:tgtEl>
                                        <p:attrNameLst>
                                          <p:attrName>ppt_w</p:attrName>
                                        </p:attrNameLst>
                                      </p:cBhvr>
                                      <p:tavLst>
                                        <p:tav tm="0">
                                          <p:val>
                                            <p:fltVal val="0"/>
                                          </p:val>
                                        </p:tav>
                                        <p:tav tm="100000">
                                          <p:val>
                                            <p:strVal val="#ppt_w"/>
                                          </p:val>
                                        </p:tav>
                                      </p:tavLst>
                                    </p:anim>
                                    <p:anim calcmode="lin" valueType="num">
                                      <p:cBhvr>
                                        <p:cTn id="18" dur="1000" fill="hold"/>
                                        <p:tgtEl>
                                          <p:spTgt spid="5122"/>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8" presetClass="entr" presetSubtype="3"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strips(upRight)">
                                      <p:cBhvr>
                                        <p:cTn id="23" dur="1000"/>
                                        <p:tgtEl>
                                          <p:spTgt spid="16"/>
                                        </p:tgtEl>
                                      </p:cBhvr>
                                    </p:animEffect>
                                  </p:childTnLst>
                                </p:cTn>
                              </p:par>
                              <p:par>
                                <p:cTn id="24" presetID="21" presetClass="exit" presetSubtype="4" fill="hold" nodeType="withEffect">
                                  <p:stCondLst>
                                    <p:cond delay="0"/>
                                  </p:stCondLst>
                                  <p:childTnLst>
                                    <p:animEffect transition="out" filter="wheel(4)">
                                      <p:cBhvr>
                                        <p:cTn id="25" dur="1000"/>
                                        <p:tgtEl>
                                          <p:spTgt spid="5122"/>
                                        </p:tgtEl>
                                      </p:cBhvr>
                                    </p:animEffect>
                                    <p:set>
                                      <p:cBhvr>
                                        <p:cTn id="26" dur="1" fill="hold">
                                          <p:stCondLst>
                                            <p:cond delay="999"/>
                                          </p:stCondLst>
                                        </p:cTn>
                                        <p:tgtEl>
                                          <p:spTgt spid="5122"/>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8" presetClass="entr" presetSubtype="3"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strips(upRight)">
                                      <p:cBhvr>
                                        <p:cTn id="31"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theme/theme1.xml><?xml version="1.0" encoding="utf-8"?>
<a:theme xmlns:a="http://schemas.openxmlformats.org/drawingml/2006/main" name="MỞ ĐẦU KHTN 7-HIỀ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MỞ ĐẦU KHTN 7-HIỀN</Template>
  <TotalTime>2145</TotalTime>
  <Words>1317</Words>
  <Application>Microsoft Office PowerPoint</Application>
  <PresentationFormat>Custom</PresentationFormat>
  <Paragraphs>84</Paragraphs>
  <Slides>23</Slides>
  <Notes>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MỞ ĐẦU KHTN 7-HIỀN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Bùi Thị Thu Hiền</dc:creator>
  <cp:lastModifiedBy>Lam</cp:lastModifiedBy>
  <cp:revision>404</cp:revision>
  <dcterms:created xsi:type="dcterms:W3CDTF">2022-07-11T10:05:56Z</dcterms:created>
  <dcterms:modified xsi:type="dcterms:W3CDTF">2024-12-17T02:55:19Z</dcterms:modified>
</cp:coreProperties>
</file>